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handoutMasterIdLst>
    <p:handoutMasterId r:id="rId32"/>
  </p:handoutMasterIdLst>
  <p:sldIdLst>
    <p:sldId id="302" r:id="rId2"/>
    <p:sldId id="288" r:id="rId3"/>
    <p:sldId id="304" r:id="rId4"/>
    <p:sldId id="303" r:id="rId5"/>
    <p:sldId id="305" r:id="rId6"/>
    <p:sldId id="366" r:id="rId7"/>
    <p:sldId id="315" r:id="rId8"/>
    <p:sldId id="347" r:id="rId9"/>
    <p:sldId id="348" r:id="rId10"/>
    <p:sldId id="349" r:id="rId11"/>
    <p:sldId id="350" r:id="rId12"/>
    <p:sldId id="351" r:id="rId13"/>
    <p:sldId id="352" r:id="rId14"/>
    <p:sldId id="353" r:id="rId15"/>
    <p:sldId id="322" r:id="rId16"/>
    <p:sldId id="323" r:id="rId17"/>
    <p:sldId id="363" r:id="rId18"/>
    <p:sldId id="364" r:id="rId19"/>
    <p:sldId id="365" r:id="rId20"/>
    <p:sldId id="325" r:id="rId21"/>
    <p:sldId id="326" r:id="rId22"/>
    <p:sldId id="327" r:id="rId23"/>
    <p:sldId id="328" r:id="rId24"/>
    <p:sldId id="329" r:id="rId25"/>
    <p:sldId id="354" r:id="rId26"/>
    <p:sldId id="338" r:id="rId27"/>
    <p:sldId id="339" r:id="rId28"/>
    <p:sldId id="340" r:id="rId29"/>
    <p:sldId id="341" r:id="rId30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Damodar Raut" initials="DR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5C8"/>
    <a:srgbClr val="E46C0A"/>
    <a:srgbClr val="0075B0"/>
    <a:srgbClr val="00547E"/>
    <a:srgbClr val="0093DD"/>
    <a:srgbClr val="FFFFFF"/>
    <a:srgbClr val="69CAFB"/>
    <a:srgbClr val="44BD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54" autoAdjust="0"/>
  </p:normalViewPr>
  <p:slideViewPr>
    <p:cSldViewPr snapToGrid="0" showGuides="1">
      <p:cViewPr>
        <p:scale>
          <a:sx n="68" d="100"/>
          <a:sy n="68" d="100"/>
        </p:scale>
        <p:origin x="-1134" y="-774"/>
      </p:cViewPr>
      <p:guideLst>
        <p:guide orient="horz" pos="1419"/>
        <p:guide orient="horz" pos="4164"/>
        <p:guide orient="horz" pos="1171"/>
        <p:guide orient="horz" pos="3505"/>
        <p:guide orient="horz" pos="1685"/>
        <p:guide pos="2880"/>
        <p:guide pos="5616"/>
        <p:guide pos="144"/>
        <p:guide/>
        <p:guide pos="1104"/>
        <p:guide pos="1591"/>
        <p:guide pos="3024"/>
        <p:guide pos="143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howGuides="1">
      <p:cViewPr varScale="1">
        <p:scale>
          <a:sx n="80" d="100"/>
          <a:sy n="80" d="100"/>
        </p:scale>
        <p:origin x="-2022" y="-90"/>
      </p:cViewPr>
      <p:guideLst>
        <p:guide orient="horz" pos="2880"/>
        <p:guide pos="2160"/>
      </p:guideLst>
    </p:cSldViewPr>
  </p:notesViewPr>
  <p:gridSpacing cx="57607" cy="57607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F3DB0290-AD4D-4875-AE36-9B95EED37B23}" type="datetimeFigureOut">
              <a:rPr lang="en-US"/>
              <a:pPr>
                <a:defRPr/>
              </a:pPr>
              <a:t>7/11/2018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A392957E-9FAD-400F-965F-6B63005E971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3294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34DB1155-23EC-48ED-968C-871B97B5CB18}" type="datetimeFigureOut">
              <a:rPr lang="en-US"/>
              <a:pPr>
                <a:defRPr/>
              </a:pPr>
              <a:t>7/11/2018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408DA488-622B-4B03-89F7-0C7090BEF1C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799055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2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E56D01E-7CD5-4779-B5A8-6F713FF65951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685801" y="4343400"/>
            <a:ext cx="5486399" cy="4114800"/>
          </a:xfrm>
          <a:prstGeom prst="rect">
            <a:avLst/>
          </a:prstGeom>
        </p:spPr>
        <p:txBody>
          <a:bodyPr lIns="91417" tIns="91417" rIns="91417" bIns="91417" anchor="t" anchorCtr="0">
            <a:noAutofit/>
          </a:bodyPr>
          <a:lstStyle/>
          <a:p>
            <a:pPr>
              <a:spcBef>
                <a:spcPts val="0"/>
              </a:spcBef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Shape 84"/>
          <p:cNvSpPr txBox="1">
            <a:spLocks noGrp="1"/>
          </p:cNvSpPr>
          <p:nvPr>
            <p:ph type="body" idx="1"/>
          </p:nvPr>
        </p:nvSpPr>
        <p:spPr>
          <a:xfrm>
            <a:off x="685801" y="4343400"/>
            <a:ext cx="5486399" cy="4114800"/>
          </a:xfrm>
          <a:prstGeom prst="rect">
            <a:avLst/>
          </a:prstGeom>
        </p:spPr>
        <p:txBody>
          <a:bodyPr lIns="91417" tIns="91417" rIns="91417" bIns="91417" anchor="t" anchorCtr="0">
            <a:noAutofit/>
          </a:bodyPr>
          <a:lstStyle/>
          <a:p>
            <a:pPr>
              <a:spcBef>
                <a:spcPts val="0"/>
              </a:spcBef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685801" y="4343400"/>
            <a:ext cx="5486399" cy="4114800"/>
          </a:xfrm>
          <a:prstGeom prst="rect">
            <a:avLst/>
          </a:prstGeom>
        </p:spPr>
        <p:txBody>
          <a:bodyPr lIns="91417" tIns="91417" rIns="91417" bIns="91417" anchor="t" anchorCtr="0">
            <a:noAutofit/>
          </a:bodyPr>
          <a:lstStyle/>
          <a:p>
            <a:pPr>
              <a:spcBef>
                <a:spcPts val="0"/>
              </a:spcBef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685801" y="4343400"/>
            <a:ext cx="5486399" cy="4114800"/>
          </a:xfrm>
          <a:prstGeom prst="rect">
            <a:avLst/>
          </a:prstGeom>
        </p:spPr>
        <p:txBody>
          <a:bodyPr lIns="91417" tIns="91417" rIns="91417" bIns="91417" anchor="t" anchorCtr="0">
            <a:noAutofit/>
          </a:bodyPr>
          <a:lstStyle/>
          <a:p>
            <a:pPr>
              <a:spcBef>
                <a:spcPts val="0"/>
              </a:spcBef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 Slide -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692150"/>
            <a:ext cx="1527175" cy="1527175"/>
          </a:xfrm>
          <a:prstGeom prst="rect">
            <a:avLst/>
          </a:prstGeom>
          <a:solidFill>
            <a:srgbClr val="F8860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" name="Rectangle 3"/>
          <p:cNvSpPr/>
          <p:nvPr userDrawn="1"/>
        </p:nvSpPr>
        <p:spPr>
          <a:xfrm>
            <a:off x="1520825" y="692150"/>
            <a:ext cx="7623175" cy="1527175"/>
          </a:xfrm>
          <a:prstGeom prst="rect">
            <a:avLst/>
          </a:prstGeom>
          <a:solidFill>
            <a:srgbClr val="0075B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658112" y="1116433"/>
            <a:ext cx="7257288" cy="566610"/>
          </a:xfrm>
          <a:prstGeom prst="rect">
            <a:avLst/>
          </a:prstGeom>
        </p:spPr>
        <p:txBody>
          <a:bodyPr/>
          <a:lstStyle>
            <a:lvl1pPr algn="l">
              <a:defRPr sz="3200" baseline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algn="l">
              <a:defRPr sz="100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2660EB3A-D604-4AB8-B6FE-517D58584C8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64" y="120087"/>
            <a:ext cx="1546985" cy="43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569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Slide/Content/Bullet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0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629" b="8450"/>
          <a:stretch>
            <a:fillRect/>
          </a:stretch>
        </p:blipFill>
        <p:spPr bwMode="auto">
          <a:xfrm>
            <a:off x="2552700" y="2982913"/>
            <a:ext cx="6591300" cy="3875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 userDrawn="1"/>
        </p:nvSpPr>
        <p:spPr>
          <a:xfrm>
            <a:off x="0" y="685800"/>
            <a:ext cx="1527175" cy="771525"/>
          </a:xfrm>
          <a:prstGeom prst="rect">
            <a:avLst/>
          </a:prstGeom>
          <a:solidFill>
            <a:srgbClr val="F8860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1520825" y="685800"/>
            <a:ext cx="7623175" cy="771525"/>
          </a:xfrm>
          <a:prstGeom prst="rect">
            <a:avLst/>
          </a:prstGeom>
          <a:solidFill>
            <a:srgbClr val="0075B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7" name="Rectangle 2"/>
          <p:cNvSpPr>
            <a:spLocks noChangeArrowheads="1"/>
          </p:cNvSpPr>
          <p:nvPr userDrawn="1"/>
        </p:nvSpPr>
        <p:spPr bwMode="auto">
          <a:xfrm>
            <a:off x="133350" y="219075"/>
            <a:ext cx="1371600" cy="17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>
              <a:lnSpc>
                <a:spcPct val="150000"/>
              </a:lnSpc>
            </a:pPr>
            <a:r>
              <a:rPr lang="en-US" sz="900">
                <a:solidFill>
                  <a:srgbClr val="0075B0"/>
                </a:solidFill>
                <a:ea typeface="Kozuka Gothic Pro R" pitchFamily="34" charset="-128"/>
                <a:cs typeface="Arial" charset="0"/>
              </a:rPr>
              <a:t>www.cybage.com</a:t>
            </a:r>
          </a:p>
        </p:txBody>
      </p:sp>
      <p:sp>
        <p:nvSpPr>
          <p:cNvPr id="8" name="Footer Placeholder 3"/>
          <p:cNvSpPr txBox="1">
            <a:spLocks noGrp="1"/>
          </p:cNvSpPr>
          <p:nvPr userDrawn="1"/>
        </p:nvSpPr>
        <p:spPr bwMode="auto">
          <a:xfrm>
            <a:off x="3733800" y="6497638"/>
            <a:ext cx="5267325" cy="238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50" dirty="0" smtClean="0">
                <a:latin typeface="Kozuka Gothic Pro M" pitchFamily="34" charset="-128"/>
              </a:rPr>
              <a:t> </a:t>
            </a:r>
            <a:r>
              <a:rPr lang="en-US" sz="6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icrosoft Sans Serif" pitchFamily="34" charset="0"/>
                <a:cs typeface="Microsoft Sans Serif" pitchFamily="34" charset="0"/>
              </a:rPr>
              <a:t>Copyright © 2016. </a:t>
            </a:r>
            <a:r>
              <a:rPr lang="en-US" sz="65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Microsoft Sans Serif" pitchFamily="34" charset="0"/>
                <a:cs typeface="Microsoft Sans Serif" pitchFamily="34" charset="0"/>
              </a:rPr>
              <a:t>Cybage</a:t>
            </a:r>
            <a:r>
              <a:rPr lang="en-US" sz="6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icrosoft Sans Serif" pitchFamily="34" charset="0"/>
                <a:cs typeface="Microsoft Sans Serif" pitchFamily="34" charset="0"/>
              </a:rPr>
              <a:t> Software Pvt. Ltd. All Rights Reserved. </a:t>
            </a:r>
            <a:r>
              <a:rPr lang="en-US" sz="65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Microsoft Sans Serif" pitchFamily="34" charset="0"/>
                <a:cs typeface="Microsoft Sans Serif" pitchFamily="34" charset="0"/>
              </a:rPr>
              <a:t>Cybage</a:t>
            </a:r>
            <a:r>
              <a:rPr lang="en-US" sz="6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icrosoft Sans Serif" pitchFamily="34" charset="0"/>
                <a:cs typeface="Microsoft Sans Serif" pitchFamily="34" charset="0"/>
              </a:rPr>
              <a:t> Confidential.</a:t>
            </a:r>
            <a:endParaRPr lang="en-US" sz="650" dirty="0">
              <a:solidFill>
                <a:schemeClr val="tx1">
                  <a:lumMod val="85000"/>
                  <a:lumOff val="15000"/>
                </a:schemeClr>
              </a:solidFill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1658112" y="799720"/>
            <a:ext cx="7257288" cy="566610"/>
          </a:xfrm>
          <a:prstGeom prst="rect">
            <a:avLst/>
          </a:prstGeom>
        </p:spPr>
        <p:txBody>
          <a:bodyPr/>
          <a:lstStyle>
            <a:lvl1pPr algn="l">
              <a:defRPr sz="2500" baseline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2"/>
          </p:nvPr>
        </p:nvSpPr>
        <p:spPr>
          <a:xfrm>
            <a:off x="1645666" y="1721802"/>
            <a:ext cx="7269734" cy="4724717"/>
          </a:xfrm>
          <a:prstGeom prst="rect">
            <a:avLst/>
          </a:prstGeom>
        </p:spPr>
        <p:txBody>
          <a:bodyPr/>
          <a:lstStyle>
            <a:lvl1pPr marL="457200" indent="-228600">
              <a:buFont typeface="Arial" pitchFamily="34" charset="0"/>
              <a:buChar char="•"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457200" indent="0">
              <a:buNone/>
              <a:defRPr sz="1200"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914400" indent="0">
              <a:buNone/>
              <a:defRPr sz="1000"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371600" indent="0">
              <a:buNone/>
              <a:defRPr sz="900"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828800" indent="0">
              <a:buNone/>
              <a:defRPr sz="900"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algn="l">
              <a:defRPr sz="100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632EA29C-C541-4170-82C5-9362BD02D04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9029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 Slide with Text - Op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685800"/>
            <a:ext cx="1527175" cy="771525"/>
          </a:xfrm>
          <a:prstGeom prst="rect">
            <a:avLst/>
          </a:prstGeom>
          <a:solidFill>
            <a:srgbClr val="F8860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1520825" y="685800"/>
            <a:ext cx="7623175" cy="771525"/>
          </a:xfrm>
          <a:prstGeom prst="rect">
            <a:avLst/>
          </a:prstGeom>
          <a:solidFill>
            <a:srgbClr val="0075B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" name="Rectangle 2"/>
          <p:cNvSpPr>
            <a:spLocks noChangeArrowheads="1"/>
          </p:cNvSpPr>
          <p:nvPr userDrawn="1"/>
        </p:nvSpPr>
        <p:spPr bwMode="auto">
          <a:xfrm>
            <a:off x="133350" y="219075"/>
            <a:ext cx="1371600" cy="17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>
              <a:lnSpc>
                <a:spcPct val="150000"/>
              </a:lnSpc>
            </a:pPr>
            <a:r>
              <a:rPr lang="en-US" sz="900">
                <a:solidFill>
                  <a:srgbClr val="0075B0"/>
                </a:solidFill>
                <a:ea typeface="Kozuka Gothic Pro R" pitchFamily="34" charset="-128"/>
                <a:cs typeface="Arial" charset="0"/>
              </a:rPr>
              <a:t>www.cybage.com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2"/>
          </p:nvPr>
        </p:nvSpPr>
        <p:spPr>
          <a:xfrm>
            <a:off x="1645666" y="5306251"/>
            <a:ext cx="7269734" cy="1423733"/>
          </a:xfrm>
          <a:prstGeom prst="rect">
            <a:avLst/>
          </a:prstGeom>
        </p:spPr>
        <p:txBody>
          <a:bodyPr/>
          <a:lstStyle>
            <a:lvl1pPr marL="228600" indent="-228600">
              <a:buFont typeface="Arial" pitchFamily="34" charset="0"/>
              <a:buNone/>
              <a:defRPr sz="1700">
                <a:solidFill>
                  <a:schemeClr val="tx1">
                    <a:lumMod val="75000"/>
                    <a:lumOff val="2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idx="1"/>
          </p:nvPr>
        </p:nvSpPr>
        <p:spPr>
          <a:xfrm>
            <a:off x="1752600" y="1856231"/>
            <a:ext cx="5644896" cy="315468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 sz="32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1658112" y="799720"/>
            <a:ext cx="7257288" cy="566610"/>
          </a:xfrm>
          <a:prstGeom prst="rect">
            <a:avLst/>
          </a:prstGeom>
        </p:spPr>
        <p:txBody>
          <a:bodyPr/>
          <a:lstStyle>
            <a:lvl1pPr algn="l">
              <a:defRPr sz="2500" baseline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algn="l">
              <a:defRPr sz="100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089CA7F7-F4C4-4DC2-8A57-21C659CD721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9698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 with Text - Op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685800"/>
            <a:ext cx="1527175" cy="771525"/>
          </a:xfrm>
          <a:prstGeom prst="rect">
            <a:avLst/>
          </a:prstGeom>
          <a:solidFill>
            <a:srgbClr val="F8860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1520825" y="685800"/>
            <a:ext cx="7623175" cy="771525"/>
          </a:xfrm>
          <a:prstGeom prst="rect">
            <a:avLst/>
          </a:prstGeom>
          <a:solidFill>
            <a:srgbClr val="0075B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" name="Rectangle 2"/>
          <p:cNvSpPr>
            <a:spLocks noChangeArrowheads="1"/>
          </p:cNvSpPr>
          <p:nvPr userDrawn="1"/>
        </p:nvSpPr>
        <p:spPr bwMode="auto">
          <a:xfrm>
            <a:off x="133350" y="219075"/>
            <a:ext cx="1371600" cy="17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>
              <a:lnSpc>
                <a:spcPct val="150000"/>
              </a:lnSpc>
            </a:pPr>
            <a:r>
              <a:rPr lang="en-US" sz="900">
                <a:solidFill>
                  <a:srgbClr val="0075B0"/>
                </a:solidFill>
                <a:ea typeface="Kozuka Gothic Pro R" pitchFamily="34" charset="-128"/>
                <a:cs typeface="Arial" charset="0"/>
              </a:rPr>
              <a:t>www.cybage.com</a:t>
            </a:r>
          </a:p>
        </p:txBody>
      </p:sp>
      <p:sp>
        <p:nvSpPr>
          <p:cNvPr id="13" name="Picture Placeholder 2"/>
          <p:cNvSpPr>
            <a:spLocks noGrp="1"/>
          </p:cNvSpPr>
          <p:nvPr>
            <p:ph type="pic" idx="1"/>
          </p:nvPr>
        </p:nvSpPr>
        <p:spPr>
          <a:xfrm>
            <a:off x="228600" y="1856231"/>
            <a:ext cx="4260850" cy="315468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 sz="32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22" name="Title 1"/>
          <p:cNvSpPr>
            <a:spLocks noGrp="1"/>
          </p:cNvSpPr>
          <p:nvPr>
            <p:ph type="title"/>
          </p:nvPr>
        </p:nvSpPr>
        <p:spPr>
          <a:xfrm>
            <a:off x="1658112" y="799720"/>
            <a:ext cx="7257288" cy="566610"/>
          </a:xfrm>
          <a:prstGeom prst="rect">
            <a:avLst/>
          </a:prstGeom>
        </p:spPr>
        <p:txBody>
          <a:bodyPr/>
          <a:lstStyle>
            <a:lvl1pPr algn="l">
              <a:defRPr sz="250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10"/>
          </p:nvPr>
        </p:nvSpPr>
        <p:spPr>
          <a:xfrm>
            <a:off x="4572000" y="1758379"/>
            <a:ext cx="4343400" cy="3612070"/>
          </a:xfrm>
          <a:prstGeom prst="rect">
            <a:avLst/>
          </a:prstGeom>
        </p:spPr>
        <p:txBody>
          <a:bodyPr/>
          <a:lstStyle>
            <a:lvl1pPr marL="228600" indent="-228600">
              <a:buFont typeface="Arial" pitchFamily="34" charset="0"/>
              <a:buNone/>
              <a:defRPr sz="1700">
                <a:solidFill>
                  <a:schemeClr val="tx1">
                    <a:lumMod val="75000"/>
                    <a:lumOff val="2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algn="l">
              <a:defRPr sz="100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21EA9D3A-9DF0-413E-93DD-8C0E48055F8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2192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 with Text -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685800"/>
            <a:ext cx="1527175" cy="771525"/>
          </a:xfrm>
          <a:prstGeom prst="rect">
            <a:avLst/>
          </a:prstGeom>
          <a:solidFill>
            <a:srgbClr val="F8860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1520825" y="685800"/>
            <a:ext cx="7623175" cy="771525"/>
          </a:xfrm>
          <a:prstGeom prst="rect">
            <a:avLst/>
          </a:prstGeom>
          <a:solidFill>
            <a:srgbClr val="0075B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" name="Rectangle 2"/>
          <p:cNvSpPr>
            <a:spLocks noChangeArrowheads="1"/>
          </p:cNvSpPr>
          <p:nvPr userDrawn="1"/>
        </p:nvSpPr>
        <p:spPr bwMode="auto">
          <a:xfrm>
            <a:off x="133350" y="219075"/>
            <a:ext cx="1371600" cy="17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>
              <a:lnSpc>
                <a:spcPct val="150000"/>
              </a:lnSpc>
            </a:pPr>
            <a:r>
              <a:rPr lang="en-US" sz="900">
                <a:solidFill>
                  <a:srgbClr val="0075B0"/>
                </a:solidFill>
                <a:ea typeface="Kozuka Gothic Pro R" pitchFamily="34" charset="-128"/>
                <a:cs typeface="Arial" charset="0"/>
              </a:rPr>
              <a:t>www.cybage.com</a:t>
            </a:r>
          </a:p>
        </p:txBody>
      </p:sp>
      <p:sp>
        <p:nvSpPr>
          <p:cNvPr id="8" name="Rectangle 3"/>
          <p:cNvSpPr>
            <a:spLocks noChangeArrowheads="1"/>
          </p:cNvSpPr>
          <p:nvPr userDrawn="1"/>
        </p:nvSpPr>
        <p:spPr bwMode="auto">
          <a:xfrm>
            <a:off x="209550" y="2327275"/>
            <a:ext cx="2155825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  <a:latin typeface="Microsoft Sans Serif" pitchFamily="34" charset="0"/>
                <a:ea typeface="Kozuka Gothic Pro L" pitchFamily="34" charset="-128"/>
                <a:cs typeface="Microsoft Sans Serif" pitchFamily="34" charset="0"/>
              </a:rPr>
              <a:t>Place image here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idx="1"/>
          </p:nvPr>
        </p:nvSpPr>
        <p:spPr>
          <a:xfrm>
            <a:off x="228600" y="1856232"/>
            <a:ext cx="2136775" cy="158204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 sz="32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1658112" y="799720"/>
            <a:ext cx="7257288" cy="566610"/>
          </a:xfrm>
          <a:prstGeom prst="rect">
            <a:avLst/>
          </a:prstGeom>
        </p:spPr>
        <p:txBody>
          <a:bodyPr/>
          <a:lstStyle>
            <a:lvl1pPr algn="l">
              <a:defRPr sz="250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0"/>
          </p:nvPr>
        </p:nvSpPr>
        <p:spPr>
          <a:xfrm>
            <a:off x="2498280" y="1721803"/>
            <a:ext cx="6389687" cy="3612070"/>
          </a:xfrm>
          <a:prstGeom prst="rect">
            <a:avLst/>
          </a:prstGeom>
        </p:spPr>
        <p:txBody>
          <a:bodyPr/>
          <a:lstStyle>
            <a:lvl1pPr marL="228600" indent="-228600">
              <a:buFont typeface="Arial" pitchFamily="34" charset="0"/>
              <a:buNone/>
              <a:defRPr sz="1700">
                <a:solidFill>
                  <a:schemeClr val="tx1">
                    <a:lumMod val="75000"/>
                    <a:lumOff val="2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algn="l">
              <a:defRPr sz="100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B2D103BA-A63D-434B-BBAA-F783C63294D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4201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with 4 tab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 bwMode="auto">
          <a:xfrm flipH="1">
            <a:off x="-9525" y="1457325"/>
            <a:ext cx="2286000" cy="795338"/>
          </a:xfrm>
          <a:prstGeom prst="rect">
            <a:avLst/>
          </a:prstGeom>
          <a:solidFill>
            <a:srgbClr val="00547E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2" name="Rectangle 11"/>
          <p:cNvSpPr/>
          <p:nvPr/>
        </p:nvSpPr>
        <p:spPr bwMode="auto">
          <a:xfrm flipH="1">
            <a:off x="4572000" y="1457325"/>
            <a:ext cx="2286000" cy="795338"/>
          </a:xfrm>
          <a:prstGeom prst="rect">
            <a:avLst/>
          </a:prstGeom>
          <a:solidFill>
            <a:srgbClr val="B36005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3" name="Rectangle 12"/>
          <p:cNvSpPr/>
          <p:nvPr/>
        </p:nvSpPr>
        <p:spPr bwMode="auto">
          <a:xfrm flipH="1">
            <a:off x="6858000" y="1457325"/>
            <a:ext cx="2286000" cy="795338"/>
          </a:xfrm>
          <a:prstGeom prst="rect">
            <a:avLst/>
          </a:prstGeom>
          <a:solidFill>
            <a:srgbClr val="EB7E07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4" name="Rectangle 13"/>
          <p:cNvSpPr/>
          <p:nvPr/>
        </p:nvSpPr>
        <p:spPr bwMode="auto">
          <a:xfrm flipH="1">
            <a:off x="2278063" y="1457325"/>
            <a:ext cx="2293937" cy="795338"/>
          </a:xfrm>
          <a:prstGeom prst="rect">
            <a:avLst/>
          </a:prstGeom>
          <a:solidFill>
            <a:srgbClr val="0075B0">
              <a:alpha val="8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5" name="Rectangle 14"/>
          <p:cNvSpPr/>
          <p:nvPr/>
        </p:nvSpPr>
        <p:spPr bwMode="auto">
          <a:xfrm flipH="1" flipV="1">
            <a:off x="2278063" y="2252663"/>
            <a:ext cx="2293937" cy="3343275"/>
          </a:xfrm>
          <a:prstGeom prst="rect">
            <a:avLst/>
          </a:prstGeom>
          <a:solidFill>
            <a:srgbClr val="69CAFB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6" name="Rectangle 15"/>
          <p:cNvSpPr/>
          <p:nvPr/>
        </p:nvSpPr>
        <p:spPr bwMode="auto">
          <a:xfrm flipH="1" flipV="1">
            <a:off x="4572000" y="2252663"/>
            <a:ext cx="2286000" cy="3343275"/>
          </a:xfrm>
          <a:prstGeom prst="rect">
            <a:avLst/>
          </a:prstGeom>
          <a:solidFill>
            <a:srgbClr val="FAB160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Clr>
                <a:schemeClr val="tx1">
                  <a:lumMod val="75000"/>
                  <a:lumOff val="25000"/>
                </a:schemeClr>
              </a:buClr>
              <a:defRPr/>
            </a:pPr>
            <a:endParaRPr lang="en-US"/>
          </a:p>
        </p:txBody>
      </p:sp>
      <p:sp>
        <p:nvSpPr>
          <p:cNvPr id="17" name="Rectangle 16"/>
          <p:cNvSpPr/>
          <p:nvPr userDrawn="1"/>
        </p:nvSpPr>
        <p:spPr>
          <a:xfrm>
            <a:off x="0" y="5591175"/>
            <a:ext cx="9139238" cy="71438"/>
          </a:xfrm>
          <a:prstGeom prst="rect">
            <a:avLst/>
          </a:prstGeom>
          <a:solidFill>
            <a:srgbClr val="262626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8" name="Rectangle 17"/>
          <p:cNvSpPr/>
          <p:nvPr/>
        </p:nvSpPr>
        <p:spPr bwMode="auto">
          <a:xfrm flipH="1" flipV="1">
            <a:off x="-9525" y="2252663"/>
            <a:ext cx="2286000" cy="3343275"/>
          </a:xfrm>
          <a:prstGeom prst="rect">
            <a:avLst/>
          </a:prstGeom>
          <a:solidFill>
            <a:srgbClr val="44BDFA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Clr>
                <a:schemeClr val="tx1">
                  <a:lumMod val="75000"/>
                  <a:lumOff val="25000"/>
                </a:schemeClr>
              </a:buClr>
              <a:defRPr/>
            </a:pPr>
            <a:endParaRPr lang="en-US"/>
          </a:p>
        </p:txBody>
      </p:sp>
      <p:sp>
        <p:nvSpPr>
          <p:cNvPr id="19" name="Rectangle 18"/>
          <p:cNvSpPr/>
          <p:nvPr userDrawn="1"/>
        </p:nvSpPr>
        <p:spPr>
          <a:xfrm>
            <a:off x="0" y="687388"/>
            <a:ext cx="9144000" cy="771525"/>
          </a:xfrm>
          <a:prstGeom prst="rect">
            <a:avLst/>
          </a:prstGeom>
          <a:solidFill>
            <a:srgbClr val="262626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0" name="Rectangle 19"/>
          <p:cNvSpPr/>
          <p:nvPr userDrawn="1"/>
        </p:nvSpPr>
        <p:spPr bwMode="auto">
          <a:xfrm flipH="1" flipV="1">
            <a:off x="6858000" y="2252663"/>
            <a:ext cx="2286000" cy="3343275"/>
          </a:xfrm>
          <a:prstGeom prst="rect">
            <a:avLst/>
          </a:prstGeom>
          <a:solidFill>
            <a:srgbClr val="FDD9B1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3" name="Rectangle 2"/>
          <p:cNvSpPr>
            <a:spLocks noChangeArrowheads="1"/>
          </p:cNvSpPr>
          <p:nvPr userDrawn="1"/>
        </p:nvSpPr>
        <p:spPr bwMode="auto">
          <a:xfrm>
            <a:off x="133350" y="219075"/>
            <a:ext cx="1371600" cy="17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>
              <a:lnSpc>
                <a:spcPct val="150000"/>
              </a:lnSpc>
            </a:pPr>
            <a:r>
              <a:rPr lang="en-US" sz="900">
                <a:solidFill>
                  <a:srgbClr val="0075B0"/>
                </a:solidFill>
                <a:ea typeface="Kozuka Gothic Pro R" pitchFamily="34" charset="-128"/>
                <a:cs typeface="Arial" charset="0"/>
              </a:rPr>
              <a:t>www.cybage.com</a:t>
            </a:r>
          </a:p>
        </p:txBody>
      </p:sp>
      <p:sp>
        <p:nvSpPr>
          <p:cNvPr id="28" name="Title 1"/>
          <p:cNvSpPr>
            <a:spLocks noGrp="1"/>
          </p:cNvSpPr>
          <p:nvPr>
            <p:ph type="title"/>
          </p:nvPr>
        </p:nvSpPr>
        <p:spPr>
          <a:xfrm>
            <a:off x="112776" y="799720"/>
            <a:ext cx="7257288" cy="566610"/>
          </a:xfrm>
          <a:prstGeom prst="rect">
            <a:avLst/>
          </a:prstGeom>
        </p:spPr>
        <p:txBody>
          <a:bodyPr/>
          <a:lstStyle>
            <a:lvl1pPr algn="l">
              <a:defRPr sz="2500" baseline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2" name="Text Placeholder 3"/>
          <p:cNvSpPr>
            <a:spLocks noGrp="1"/>
          </p:cNvSpPr>
          <p:nvPr>
            <p:ph type="body" sz="half" idx="2"/>
          </p:nvPr>
        </p:nvSpPr>
        <p:spPr>
          <a:xfrm>
            <a:off x="128017" y="1545146"/>
            <a:ext cx="1920240" cy="7134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700">
                <a:solidFill>
                  <a:schemeClr val="bg1">
                    <a:lumMod val="9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6" name="Text Placeholder 3"/>
          <p:cNvSpPr>
            <a:spLocks noGrp="1"/>
          </p:cNvSpPr>
          <p:nvPr>
            <p:ph type="body" sz="half" idx="11"/>
          </p:nvPr>
        </p:nvSpPr>
        <p:spPr>
          <a:xfrm>
            <a:off x="2267713" y="1545146"/>
            <a:ext cx="1920240" cy="7134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700">
                <a:solidFill>
                  <a:schemeClr val="bg1">
                    <a:lumMod val="9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2" name="Text Placeholder 3"/>
          <p:cNvSpPr>
            <a:spLocks noGrp="1"/>
          </p:cNvSpPr>
          <p:nvPr>
            <p:ph type="body" sz="half" idx="13"/>
          </p:nvPr>
        </p:nvSpPr>
        <p:spPr>
          <a:xfrm>
            <a:off x="4562856" y="1545146"/>
            <a:ext cx="1920240" cy="7134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1700" kern="1200" dirty="0" smtClean="0">
                <a:solidFill>
                  <a:schemeClr val="bg1">
                    <a:lumMod val="9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9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48856" y="1545146"/>
            <a:ext cx="1920240" cy="7134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1700" kern="1200" dirty="0" smtClean="0">
                <a:solidFill>
                  <a:schemeClr val="bg1">
                    <a:lumMod val="9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7"/>
          </p:nvPr>
        </p:nvSpPr>
        <p:spPr>
          <a:xfrm>
            <a:off x="128017" y="2413826"/>
            <a:ext cx="1920240" cy="713422"/>
          </a:xfrm>
          <a:prstGeom prst="rect">
            <a:avLst/>
          </a:prstGeom>
        </p:spPr>
        <p:txBody>
          <a:bodyPr/>
          <a:lstStyle>
            <a:lvl1pPr marL="119063" marR="0" indent="-119063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457200" indent="0">
              <a:buNone/>
              <a:defRPr sz="1200"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914400" indent="0">
              <a:buNone/>
              <a:defRPr sz="1000"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371600" indent="0">
              <a:buNone/>
              <a:defRPr sz="900"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828800" indent="0">
              <a:buNone/>
              <a:defRPr sz="900"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2267712" y="2413826"/>
            <a:ext cx="1920240" cy="713422"/>
          </a:xfrm>
          <a:prstGeom prst="rect">
            <a:avLst/>
          </a:prstGeom>
        </p:spPr>
        <p:txBody>
          <a:bodyPr/>
          <a:lstStyle>
            <a:lvl1pPr marL="119063" marR="0" indent="-119063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457200" indent="0">
              <a:buNone/>
              <a:defRPr sz="1200"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914400" indent="0">
              <a:buNone/>
              <a:defRPr sz="1000"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371600" indent="0">
              <a:buNone/>
              <a:defRPr sz="900"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828800" indent="0">
              <a:buNone/>
              <a:defRPr sz="900"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2000" y="2413826"/>
            <a:ext cx="1920240" cy="713422"/>
          </a:xfrm>
          <a:prstGeom prst="rect">
            <a:avLst/>
          </a:prstGeom>
        </p:spPr>
        <p:txBody>
          <a:bodyPr/>
          <a:lstStyle>
            <a:lvl1pPr marL="119063" marR="0" indent="-119063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457200" indent="0">
              <a:buNone/>
              <a:defRPr sz="1200"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914400" indent="0">
              <a:buNone/>
              <a:defRPr sz="1000"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371600" indent="0">
              <a:buNone/>
              <a:defRPr sz="900"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828800" indent="0">
              <a:buNone/>
              <a:defRPr sz="900"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half" idx="20"/>
          </p:nvPr>
        </p:nvSpPr>
        <p:spPr>
          <a:xfrm>
            <a:off x="6857999" y="2413826"/>
            <a:ext cx="1920240" cy="713422"/>
          </a:xfrm>
          <a:prstGeom prst="rect">
            <a:avLst/>
          </a:prstGeom>
        </p:spPr>
        <p:txBody>
          <a:bodyPr/>
          <a:lstStyle>
            <a:lvl1pPr marL="119063" marR="0" indent="-119063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457200" indent="0">
              <a:buNone/>
              <a:defRPr sz="1200"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914400" indent="0">
              <a:buNone/>
              <a:defRPr sz="1000"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371600" indent="0">
              <a:buNone/>
              <a:defRPr sz="900"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828800" indent="0">
              <a:buNone/>
              <a:defRPr sz="900"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26" name="Slide Number Placeholder 5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 algn="l">
              <a:defRPr sz="100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E2CAF88E-6F27-44C8-9EA2-48A00F8046E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421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with 3 tab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 flipV="1">
            <a:off x="2286000" y="2252663"/>
            <a:ext cx="2286000" cy="3343275"/>
          </a:xfrm>
          <a:prstGeom prst="rect">
            <a:avLst/>
          </a:prstGeom>
          <a:solidFill>
            <a:srgbClr val="44BDFA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 flipV="1">
            <a:off x="6858000" y="2252663"/>
            <a:ext cx="2286000" cy="3343275"/>
          </a:xfrm>
          <a:prstGeom prst="rect">
            <a:avLst/>
          </a:prstGeom>
          <a:solidFill>
            <a:srgbClr val="44BDFA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 flipV="1">
            <a:off x="4572000" y="2252663"/>
            <a:ext cx="2286000" cy="3343275"/>
          </a:xfrm>
          <a:prstGeom prst="rect">
            <a:avLst/>
          </a:prstGeom>
          <a:solidFill>
            <a:srgbClr val="65C9FB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4" name="Rectangle 13"/>
          <p:cNvSpPr/>
          <p:nvPr userDrawn="1"/>
        </p:nvSpPr>
        <p:spPr>
          <a:xfrm flipV="1">
            <a:off x="2286000" y="1457325"/>
            <a:ext cx="2286000" cy="795338"/>
          </a:xfrm>
          <a:prstGeom prst="rect">
            <a:avLst/>
          </a:prstGeom>
          <a:solidFill>
            <a:srgbClr val="00547E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5" name="Rectangle 14"/>
          <p:cNvSpPr/>
          <p:nvPr userDrawn="1"/>
        </p:nvSpPr>
        <p:spPr>
          <a:xfrm flipV="1">
            <a:off x="4572000" y="1457325"/>
            <a:ext cx="2286000" cy="795338"/>
          </a:xfrm>
          <a:prstGeom prst="rect">
            <a:avLst/>
          </a:prstGeom>
          <a:solidFill>
            <a:srgbClr val="00547E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6" name="Rectangle 15"/>
          <p:cNvSpPr/>
          <p:nvPr userDrawn="1"/>
        </p:nvSpPr>
        <p:spPr>
          <a:xfrm flipV="1">
            <a:off x="6858000" y="1457325"/>
            <a:ext cx="2286000" cy="795338"/>
          </a:xfrm>
          <a:prstGeom prst="rect">
            <a:avLst/>
          </a:prstGeom>
          <a:solidFill>
            <a:srgbClr val="00547E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7" name="Rectangle 16"/>
          <p:cNvSpPr/>
          <p:nvPr userDrawn="1"/>
        </p:nvSpPr>
        <p:spPr>
          <a:xfrm flipH="1">
            <a:off x="0" y="1457325"/>
            <a:ext cx="2286000" cy="792163"/>
          </a:xfrm>
          <a:prstGeom prst="rect">
            <a:avLst/>
          </a:prstGeom>
          <a:solidFill>
            <a:srgbClr val="00547E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8" name="Rectangle 17"/>
          <p:cNvSpPr/>
          <p:nvPr userDrawn="1"/>
        </p:nvSpPr>
        <p:spPr>
          <a:xfrm>
            <a:off x="0" y="5591175"/>
            <a:ext cx="9139238" cy="71438"/>
          </a:xfrm>
          <a:prstGeom prst="rect">
            <a:avLst/>
          </a:prstGeom>
          <a:solidFill>
            <a:srgbClr val="262626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9" name="Rectangle 18"/>
          <p:cNvSpPr/>
          <p:nvPr userDrawn="1"/>
        </p:nvSpPr>
        <p:spPr>
          <a:xfrm>
            <a:off x="0" y="687388"/>
            <a:ext cx="9144000" cy="771525"/>
          </a:xfrm>
          <a:prstGeom prst="rect">
            <a:avLst/>
          </a:prstGeom>
          <a:solidFill>
            <a:srgbClr val="262626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grpSp>
        <p:nvGrpSpPr>
          <p:cNvPr id="20" name="Group 47"/>
          <p:cNvGrpSpPr>
            <a:grpSpLocks/>
          </p:cNvGrpSpPr>
          <p:nvPr userDrawn="1"/>
        </p:nvGrpSpPr>
        <p:grpSpPr bwMode="auto">
          <a:xfrm>
            <a:off x="1836738" y="1608138"/>
            <a:ext cx="352425" cy="266700"/>
            <a:chOff x="1773238" y="1957388"/>
            <a:chExt cx="352425" cy="266700"/>
          </a:xfrm>
        </p:grpSpPr>
        <p:sp>
          <p:nvSpPr>
            <p:cNvPr id="21" name="Isosceles Triangle 20"/>
            <p:cNvSpPr/>
            <p:nvPr/>
          </p:nvSpPr>
          <p:spPr>
            <a:xfrm rot="5400000">
              <a:off x="1716088" y="2014538"/>
              <a:ext cx="266700" cy="152400"/>
            </a:xfrm>
            <a:prstGeom prst="triangle">
              <a:avLst/>
            </a:prstGeom>
            <a:solidFill>
              <a:srgbClr val="004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23" name="Isosceles Triangle 22"/>
            <p:cNvSpPr/>
            <p:nvPr/>
          </p:nvSpPr>
          <p:spPr>
            <a:xfrm rot="5400000">
              <a:off x="1806575" y="2014538"/>
              <a:ext cx="266700" cy="152400"/>
            </a:xfrm>
            <a:prstGeom prst="triangle">
              <a:avLst/>
            </a:prstGeom>
            <a:solidFill>
              <a:srgbClr val="004B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26" name="Isosceles Triangle 25"/>
            <p:cNvSpPr/>
            <p:nvPr/>
          </p:nvSpPr>
          <p:spPr>
            <a:xfrm rot="5400000">
              <a:off x="1916113" y="2014538"/>
              <a:ext cx="266700" cy="152400"/>
            </a:xfrm>
            <a:prstGeom prst="triangle">
              <a:avLst/>
            </a:prstGeom>
            <a:solidFill>
              <a:srgbClr val="00547E">
                <a:alpha val="7607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sp>
        <p:nvSpPr>
          <p:cNvPr id="27" name="Rectangle 2"/>
          <p:cNvSpPr>
            <a:spLocks noChangeArrowheads="1"/>
          </p:cNvSpPr>
          <p:nvPr userDrawn="1"/>
        </p:nvSpPr>
        <p:spPr bwMode="auto">
          <a:xfrm>
            <a:off x="133350" y="219075"/>
            <a:ext cx="1371600" cy="17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>
              <a:lnSpc>
                <a:spcPct val="150000"/>
              </a:lnSpc>
            </a:pPr>
            <a:r>
              <a:rPr lang="en-US" sz="900">
                <a:solidFill>
                  <a:srgbClr val="0075B0"/>
                </a:solidFill>
                <a:ea typeface="Kozuka Gothic Pro R" pitchFamily="34" charset="-128"/>
                <a:cs typeface="Arial" charset="0"/>
              </a:rPr>
              <a:t>www.cybage.com</a:t>
            </a:r>
          </a:p>
        </p:txBody>
      </p:sp>
      <p:sp>
        <p:nvSpPr>
          <p:cNvPr id="47" name="Picture Placeholder 2"/>
          <p:cNvSpPr>
            <a:spLocks noGrp="1"/>
          </p:cNvSpPr>
          <p:nvPr>
            <p:ph type="pic" idx="1"/>
          </p:nvPr>
        </p:nvSpPr>
        <p:spPr>
          <a:xfrm>
            <a:off x="3175" y="2252663"/>
            <a:ext cx="2282825" cy="333851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 sz="32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28" name="Title 1"/>
          <p:cNvSpPr>
            <a:spLocks noGrp="1"/>
          </p:cNvSpPr>
          <p:nvPr>
            <p:ph type="title"/>
          </p:nvPr>
        </p:nvSpPr>
        <p:spPr>
          <a:xfrm>
            <a:off x="112776" y="799720"/>
            <a:ext cx="7257288" cy="566610"/>
          </a:xfrm>
          <a:prstGeom prst="rect">
            <a:avLst/>
          </a:prstGeom>
        </p:spPr>
        <p:txBody>
          <a:bodyPr/>
          <a:lstStyle>
            <a:lvl1pPr algn="l">
              <a:defRPr sz="2500" baseline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6" name="Text Placeholder 3"/>
          <p:cNvSpPr>
            <a:spLocks noGrp="1"/>
          </p:cNvSpPr>
          <p:nvPr>
            <p:ph type="body" sz="half" idx="11"/>
          </p:nvPr>
        </p:nvSpPr>
        <p:spPr>
          <a:xfrm>
            <a:off x="2295145" y="1545146"/>
            <a:ext cx="1920240" cy="7134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1700" kern="1200" dirty="0" smtClean="0">
                <a:solidFill>
                  <a:schemeClr val="bg1">
                    <a:lumMod val="9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2" name="Text Placeholder 3"/>
          <p:cNvSpPr>
            <a:spLocks noGrp="1"/>
          </p:cNvSpPr>
          <p:nvPr>
            <p:ph type="body" sz="half" idx="13"/>
          </p:nvPr>
        </p:nvSpPr>
        <p:spPr>
          <a:xfrm>
            <a:off x="4562856" y="1545146"/>
            <a:ext cx="1920240" cy="7134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1700" kern="1200" dirty="0" smtClean="0">
                <a:solidFill>
                  <a:schemeClr val="bg1">
                    <a:lumMod val="9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9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48856" y="1545146"/>
            <a:ext cx="1920240" cy="7134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1700" kern="1200" dirty="0" smtClean="0">
                <a:solidFill>
                  <a:schemeClr val="bg1">
                    <a:lumMod val="9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2295144" y="2413826"/>
            <a:ext cx="1920240" cy="713422"/>
          </a:xfrm>
          <a:prstGeom prst="rect">
            <a:avLst/>
          </a:prstGeom>
        </p:spPr>
        <p:txBody>
          <a:bodyPr/>
          <a:lstStyle>
            <a:lvl1pPr marL="119063" marR="0" indent="-119063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457200" indent="0">
              <a:buNone/>
              <a:defRPr sz="1200"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914400" indent="0">
              <a:buNone/>
              <a:defRPr sz="1000"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371600" indent="0">
              <a:buNone/>
              <a:defRPr sz="900"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828800" indent="0">
              <a:buNone/>
              <a:defRPr sz="900"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2000" y="2413826"/>
            <a:ext cx="1920240" cy="713422"/>
          </a:xfrm>
          <a:prstGeom prst="rect">
            <a:avLst/>
          </a:prstGeom>
        </p:spPr>
        <p:txBody>
          <a:bodyPr/>
          <a:lstStyle>
            <a:lvl1pPr marL="119063" marR="0" indent="-119063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457200" indent="0">
              <a:buNone/>
              <a:defRPr sz="1200"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914400" indent="0">
              <a:buNone/>
              <a:defRPr sz="1000"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371600" indent="0">
              <a:buNone/>
              <a:defRPr sz="900"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828800" indent="0">
              <a:buNone/>
              <a:defRPr sz="900"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half" idx="20"/>
          </p:nvPr>
        </p:nvSpPr>
        <p:spPr>
          <a:xfrm>
            <a:off x="6857999" y="2413826"/>
            <a:ext cx="1920240" cy="713422"/>
          </a:xfrm>
          <a:prstGeom prst="rect">
            <a:avLst/>
          </a:prstGeom>
        </p:spPr>
        <p:txBody>
          <a:bodyPr/>
          <a:lstStyle>
            <a:lvl1pPr marL="119063" marR="0" indent="-119063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457200" indent="0">
              <a:buNone/>
              <a:defRPr sz="1200"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914400" indent="0">
              <a:buNone/>
              <a:defRPr sz="1000"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371600" indent="0">
              <a:buNone/>
              <a:defRPr sz="900"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828800" indent="0">
              <a:buNone/>
              <a:defRPr sz="900"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45" name="Text Placeholder 3"/>
          <p:cNvSpPr>
            <a:spLocks noGrp="1"/>
          </p:cNvSpPr>
          <p:nvPr>
            <p:ph type="body" sz="half" idx="21"/>
          </p:nvPr>
        </p:nvSpPr>
        <p:spPr>
          <a:xfrm>
            <a:off x="109728" y="1545146"/>
            <a:ext cx="1920240" cy="7134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700">
                <a:solidFill>
                  <a:schemeClr val="bg1">
                    <a:lumMod val="9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9" name="Slide Number Placeholder 5"/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 algn="l">
              <a:defRPr sz="100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9C0BA471-DB2D-4668-BC07-75978C8F4BE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2566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with 2 tab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 flipV="1">
            <a:off x="2286000" y="1457325"/>
            <a:ext cx="3400425" cy="796925"/>
          </a:xfrm>
          <a:prstGeom prst="rect">
            <a:avLst/>
          </a:prstGeom>
          <a:solidFill>
            <a:srgbClr val="B36005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 flipV="1">
            <a:off x="5686425" y="1457325"/>
            <a:ext cx="3457575" cy="796925"/>
          </a:xfrm>
          <a:prstGeom prst="rect">
            <a:avLst/>
          </a:prstGeom>
          <a:solidFill>
            <a:srgbClr val="B36005">
              <a:alpha val="7607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 flipV="1">
            <a:off x="2271713" y="2254250"/>
            <a:ext cx="3414712" cy="3403600"/>
          </a:xfrm>
          <a:prstGeom prst="rect">
            <a:avLst/>
          </a:prstGeom>
          <a:solidFill>
            <a:srgbClr val="FAB16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 flipV="1">
            <a:off x="5686425" y="2254250"/>
            <a:ext cx="3457575" cy="3403600"/>
          </a:xfrm>
          <a:prstGeom prst="rect">
            <a:avLst/>
          </a:prstGeom>
          <a:solidFill>
            <a:srgbClr val="FAB160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3" name="Rectangle 12"/>
          <p:cNvSpPr/>
          <p:nvPr userDrawn="1"/>
        </p:nvSpPr>
        <p:spPr>
          <a:xfrm>
            <a:off x="0" y="1457325"/>
            <a:ext cx="2286000" cy="796925"/>
          </a:xfrm>
          <a:prstGeom prst="rect">
            <a:avLst/>
          </a:prstGeom>
          <a:solidFill>
            <a:srgbClr val="B36005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0" y="5591175"/>
            <a:ext cx="9139238" cy="71438"/>
          </a:xfrm>
          <a:prstGeom prst="rect">
            <a:avLst/>
          </a:prstGeom>
          <a:solidFill>
            <a:srgbClr val="262626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5" name="Rectangle 14"/>
          <p:cNvSpPr/>
          <p:nvPr userDrawn="1"/>
        </p:nvSpPr>
        <p:spPr>
          <a:xfrm>
            <a:off x="0" y="687388"/>
            <a:ext cx="9144000" cy="771525"/>
          </a:xfrm>
          <a:prstGeom prst="rect">
            <a:avLst/>
          </a:prstGeom>
          <a:solidFill>
            <a:srgbClr val="262626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grpSp>
        <p:nvGrpSpPr>
          <p:cNvPr id="16" name="Group 42"/>
          <p:cNvGrpSpPr>
            <a:grpSpLocks/>
          </p:cNvGrpSpPr>
          <p:nvPr userDrawn="1"/>
        </p:nvGrpSpPr>
        <p:grpSpPr bwMode="auto">
          <a:xfrm>
            <a:off x="1827213" y="1611313"/>
            <a:ext cx="371475" cy="266700"/>
            <a:chOff x="1104900" y="1885950"/>
            <a:chExt cx="371475" cy="266700"/>
          </a:xfrm>
        </p:grpSpPr>
        <p:sp>
          <p:nvSpPr>
            <p:cNvPr id="17" name="Isosceles Triangle 16"/>
            <p:cNvSpPr/>
            <p:nvPr userDrawn="1"/>
          </p:nvSpPr>
          <p:spPr>
            <a:xfrm rot="5400000">
              <a:off x="1047750" y="1943100"/>
              <a:ext cx="266700" cy="152400"/>
            </a:xfrm>
            <a:prstGeom prst="triangle">
              <a:avLst/>
            </a:prstGeom>
            <a:solidFill>
              <a:srgbClr val="9F56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8" name="Isosceles Triangle 17"/>
            <p:cNvSpPr/>
            <p:nvPr userDrawn="1"/>
          </p:nvSpPr>
          <p:spPr>
            <a:xfrm rot="5400000">
              <a:off x="1157287" y="1943100"/>
              <a:ext cx="266700" cy="152400"/>
            </a:xfrm>
            <a:prstGeom prst="triangle">
              <a:avLst/>
            </a:prstGeom>
            <a:solidFill>
              <a:srgbClr val="B360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9" name="Isosceles Triangle 18"/>
            <p:cNvSpPr/>
            <p:nvPr userDrawn="1"/>
          </p:nvSpPr>
          <p:spPr>
            <a:xfrm rot="5400000">
              <a:off x="1266825" y="1943100"/>
              <a:ext cx="266700" cy="152400"/>
            </a:xfrm>
            <a:prstGeom prst="triangle">
              <a:avLst/>
            </a:prstGeom>
            <a:solidFill>
              <a:srgbClr val="B36005">
                <a:alpha val="7607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sp>
        <p:nvSpPr>
          <p:cNvPr id="20" name="Rectangle 2"/>
          <p:cNvSpPr>
            <a:spLocks noChangeArrowheads="1"/>
          </p:cNvSpPr>
          <p:nvPr userDrawn="1"/>
        </p:nvSpPr>
        <p:spPr bwMode="auto">
          <a:xfrm>
            <a:off x="133350" y="219075"/>
            <a:ext cx="1371600" cy="17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>
              <a:lnSpc>
                <a:spcPct val="150000"/>
              </a:lnSpc>
            </a:pPr>
            <a:r>
              <a:rPr lang="en-US" sz="900">
                <a:solidFill>
                  <a:srgbClr val="0075B0"/>
                </a:solidFill>
                <a:ea typeface="Kozuka Gothic Pro R" pitchFamily="34" charset="-128"/>
                <a:cs typeface="Arial" charset="0"/>
              </a:rPr>
              <a:t>www.cybage.com</a:t>
            </a:r>
          </a:p>
        </p:txBody>
      </p:sp>
      <p:sp>
        <p:nvSpPr>
          <p:cNvPr id="47" name="Picture Placeholder 2"/>
          <p:cNvSpPr>
            <a:spLocks noGrp="1"/>
          </p:cNvSpPr>
          <p:nvPr>
            <p:ph type="pic" idx="1"/>
          </p:nvPr>
        </p:nvSpPr>
        <p:spPr>
          <a:xfrm>
            <a:off x="3175" y="2252663"/>
            <a:ext cx="2282825" cy="333851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 sz="32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28" name="Title 1"/>
          <p:cNvSpPr>
            <a:spLocks noGrp="1"/>
          </p:cNvSpPr>
          <p:nvPr>
            <p:ph type="title"/>
          </p:nvPr>
        </p:nvSpPr>
        <p:spPr>
          <a:xfrm>
            <a:off x="112776" y="799720"/>
            <a:ext cx="7257288" cy="566610"/>
          </a:xfrm>
          <a:prstGeom prst="rect">
            <a:avLst/>
          </a:prstGeom>
        </p:spPr>
        <p:txBody>
          <a:bodyPr/>
          <a:lstStyle>
            <a:lvl1pPr algn="l">
              <a:defRPr sz="2500" baseline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6" name="Text Placeholder 3"/>
          <p:cNvSpPr>
            <a:spLocks noGrp="1"/>
          </p:cNvSpPr>
          <p:nvPr>
            <p:ph type="body" sz="half" idx="11"/>
          </p:nvPr>
        </p:nvSpPr>
        <p:spPr>
          <a:xfrm>
            <a:off x="2295144" y="1545146"/>
            <a:ext cx="3182111" cy="7134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700">
                <a:solidFill>
                  <a:schemeClr val="bg1">
                    <a:lumMod val="9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2" name="Text Placeholder 3"/>
          <p:cNvSpPr>
            <a:spLocks noGrp="1"/>
          </p:cNvSpPr>
          <p:nvPr>
            <p:ph type="body" sz="half" idx="13"/>
          </p:nvPr>
        </p:nvSpPr>
        <p:spPr>
          <a:xfrm>
            <a:off x="5669280" y="1545146"/>
            <a:ext cx="3236976" cy="7134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700">
                <a:solidFill>
                  <a:schemeClr val="bg1">
                    <a:lumMod val="9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2295144" y="2413826"/>
            <a:ext cx="3191256" cy="713422"/>
          </a:xfrm>
          <a:prstGeom prst="rect">
            <a:avLst/>
          </a:prstGeom>
        </p:spPr>
        <p:txBody>
          <a:bodyPr/>
          <a:lstStyle>
            <a:lvl1pPr marL="119063" marR="0" indent="-119063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457200" indent="0">
              <a:buNone/>
              <a:defRPr sz="1200"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914400" indent="0">
              <a:buNone/>
              <a:defRPr sz="1000"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371600" indent="0">
              <a:buNone/>
              <a:defRPr sz="900"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828800" indent="0">
              <a:buNone/>
              <a:defRPr sz="900"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5678424" y="2413826"/>
            <a:ext cx="3227832" cy="713422"/>
          </a:xfrm>
          <a:prstGeom prst="rect">
            <a:avLst/>
          </a:prstGeom>
        </p:spPr>
        <p:txBody>
          <a:bodyPr/>
          <a:lstStyle>
            <a:lvl1pPr marL="119063" marR="0" indent="-119063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457200" indent="0">
              <a:buNone/>
              <a:defRPr sz="1200"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914400" indent="0">
              <a:buNone/>
              <a:defRPr sz="1000"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371600" indent="0">
              <a:buNone/>
              <a:defRPr sz="900"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828800" indent="0">
              <a:buNone/>
              <a:defRPr sz="900"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45" name="Text Placeholder 3"/>
          <p:cNvSpPr>
            <a:spLocks noGrp="1"/>
          </p:cNvSpPr>
          <p:nvPr>
            <p:ph type="body" sz="half" idx="21"/>
          </p:nvPr>
        </p:nvSpPr>
        <p:spPr>
          <a:xfrm>
            <a:off x="109728" y="1545146"/>
            <a:ext cx="1920240" cy="7134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700">
                <a:solidFill>
                  <a:schemeClr val="bg1">
                    <a:lumMod val="9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1" name="Slide Number Placeholder 5"/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 algn="l">
              <a:defRPr sz="100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2C441B02-83F8-43C4-8D46-D305778B383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6607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4652963"/>
            <a:ext cx="1527175" cy="1527175"/>
          </a:xfrm>
          <a:prstGeom prst="rect">
            <a:avLst/>
          </a:prstGeom>
          <a:solidFill>
            <a:srgbClr val="F8860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" name="Rectangle 3"/>
          <p:cNvSpPr/>
          <p:nvPr userDrawn="1"/>
        </p:nvSpPr>
        <p:spPr>
          <a:xfrm>
            <a:off x="1520825" y="4652963"/>
            <a:ext cx="7623175" cy="1527175"/>
          </a:xfrm>
          <a:prstGeom prst="rect">
            <a:avLst/>
          </a:prstGeom>
          <a:solidFill>
            <a:srgbClr val="0075B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7" name="Title 1"/>
          <p:cNvSpPr>
            <a:spLocks noGrp="1"/>
          </p:cNvSpPr>
          <p:nvPr>
            <p:ph type="title"/>
          </p:nvPr>
        </p:nvSpPr>
        <p:spPr>
          <a:xfrm>
            <a:off x="1658112" y="5088256"/>
            <a:ext cx="7257288" cy="566610"/>
          </a:xfrm>
          <a:prstGeom prst="rect">
            <a:avLst/>
          </a:prstGeom>
        </p:spPr>
        <p:txBody>
          <a:bodyPr/>
          <a:lstStyle>
            <a:lvl1pPr algn="l">
              <a:defRPr sz="3200" baseline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algn="l">
              <a:defRPr sz="100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3E9D2AD7-9239-4C1F-A575-95B5CC0AD30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64" y="120087"/>
            <a:ext cx="1546985" cy="43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074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/>
          <p:cNvPicPr>
            <a:picLocks noChangeAspect="1" noChangeArrowheads="1"/>
          </p:cNvPicPr>
          <p:nvPr userDrawn="1"/>
        </p:nvPicPr>
        <p:blipFill>
          <a:blip r:embed="rId2">
            <a:lum bright="2000" contrast="-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0"/>
          <a:stretch>
            <a:fillRect/>
          </a:stretch>
        </p:blipFill>
        <p:spPr bwMode="auto">
          <a:xfrm>
            <a:off x="0" y="695325"/>
            <a:ext cx="9142413" cy="6162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Footer Placeholder 3"/>
          <p:cNvSpPr txBox="1">
            <a:spLocks noGrp="1"/>
          </p:cNvSpPr>
          <p:nvPr userDrawn="1"/>
        </p:nvSpPr>
        <p:spPr bwMode="auto">
          <a:xfrm>
            <a:off x="3733800" y="6497638"/>
            <a:ext cx="5267325" cy="238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50" dirty="0" smtClean="0">
                <a:latin typeface="Kozuka Gothic Pro M" pitchFamily="34" charset="-128"/>
              </a:rPr>
              <a:t> </a:t>
            </a:r>
            <a:r>
              <a:rPr lang="en-US" sz="6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icrosoft Sans Serif" pitchFamily="34" charset="0"/>
                <a:cs typeface="Microsoft Sans Serif" pitchFamily="34" charset="0"/>
              </a:rPr>
              <a:t>Copyright © 2016. </a:t>
            </a:r>
            <a:r>
              <a:rPr lang="en-US" sz="65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Microsoft Sans Serif" pitchFamily="34" charset="0"/>
                <a:cs typeface="Microsoft Sans Serif" pitchFamily="34" charset="0"/>
              </a:rPr>
              <a:t>Cybage</a:t>
            </a:r>
            <a:r>
              <a:rPr lang="en-US" sz="6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icrosoft Sans Serif" pitchFamily="34" charset="0"/>
                <a:cs typeface="Microsoft Sans Serif" pitchFamily="34" charset="0"/>
              </a:rPr>
              <a:t> Software Pvt. Ltd. All Rights Reserved. </a:t>
            </a:r>
            <a:r>
              <a:rPr lang="en-US" sz="65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Microsoft Sans Serif" pitchFamily="34" charset="0"/>
                <a:cs typeface="Microsoft Sans Serif" pitchFamily="34" charset="0"/>
              </a:rPr>
              <a:t>Cybage</a:t>
            </a:r>
            <a:r>
              <a:rPr lang="en-US" sz="6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icrosoft Sans Serif" pitchFamily="34" charset="0"/>
                <a:cs typeface="Microsoft Sans Serif" pitchFamily="34" charset="0"/>
              </a:rPr>
              <a:t> Confidential.</a:t>
            </a:r>
            <a:endParaRPr lang="en-US" sz="650" dirty="0">
              <a:solidFill>
                <a:schemeClr val="tx1">
                  <a:lumMod val="85000"/>
                  <a:lumOff val="15000"/>
                </a:schemeClr>
              </a:solidFill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0" y="4587875"/>
            <a:ext cx="1527175" cy="1527175"/>
          </a:xfrm>
          <a:prstGeom prst="rect">
            <a:avLst/>
          </a:prstGeom>
          <a:solidFill>
            <a:srgbClr val="F8860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1520825" y="4587875"/>
            <a:ext cx="7623175" cy="1527175"/>
          </a:xfrm>
          <a:prstGeom prst="rect">
            <a:avLst/>
          </a:prstGeom>
          <a:solidFill>
            <a:srgbClr val="0075B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658112" y="5012158"/>
            <a:ext cx="7257288" cy="56661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tabLst>
                <a:tab pos="3941763" algn="l"/>
              </a:tabLst>
              <a:defRPr lang="en-US" sz="3200" kern="1200" baseline="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64" y="120087"/>
            <a:ext cx="1546985" cy="43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tro Slide - Option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 descr="ist2_10207284-potter-makes-a-jug-out-of-clay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8"/>
          <a:stretch>
            <a:fillRect/>
          </a:stretch>
        </p:blipFill>
        <p:spPr bwMode="auto">
          <a:xfrm>
            <a:off x="0" y="693738"/>
            <a:ext cx="9153525" cy="6164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 userDrawn="1"/>
        </p:nvSpPr>
        <p:spPr>
          <a:xfrm>
            <a:off x="0" y="4435475"/>
            <a:ext cx="1527175" cy="1527175"/>
          </a:xfrm>
          <a:prstGeom prst="rect">
            <a:avLst/>
          </a:prstGeom>
          <a:solidFill>
            <a:srgbClr val="F8860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1520825" y="4435475"/>
            <a:ext cx="7623175" cy="1527175"/>
          </a:xfrm>
          <a:prstGeom prst="rect">
            <a:avLst/>
          </a:prstGeom>
          <a:solidFill>
            <a:srgbClr val="0075B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0" y="0"/>
            <a:ext cx="9144000" cy="6937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7" name="Rectangle 2"/>
          <p:cNvSpPr>
            <a:spLocks noChangeArrowheads="1"/>
          </p:cNvSpPr>
          <p:nvPr userDrawn="1"/>
        </p:nvSpPr>
        <p:spPr bwMode="auto">
          <a:xfrm>
            <a:off x="133350" y="219075"/>
            <a:ext cx="1371600" cy="17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en-US" sz="900">
                <a:solidFill>
                  <a:srgbClr val="0075B0"/>
                </a:solidFill>
                <a:ea typeface="Kozuka Gothic Pro R" pitchFamily="34" charset="-128"/>
                <a:cs typeface="Arial" charset="0"/>
              </a:rPr>
              <a:t>www.cybage.com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0" y="5962650"/>
            <a:ext cx="9153525" cy="89535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1" name="TextBox 10"/>
          <p:cNvSpPr txBox="1">
            <a:spLocks noChangeArrowheads="1"/>
          </p:cNvSpPr>
          <p:nvPr userDrawn="1"/>
        </p:nvSpPr>
        <p:spPr bwMode="auto">
          <a:xfrm>
            <a:off x="1665288" y="5995988"/>
            <a:ext cx="7212012" cy="322262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n-US" sz="75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This presentation is the intellectual property of </a:t>
            </a:r>
            <a:r>
              <a:rPr lang="en-US" sz="75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Cybage</a:t>
            </a:r>
            <a:r>
              <a:rPr lang="en-US" sz="75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Software Pvt. Ltd. and is meant for the usage of the intended </a:t>
            </a:r>
            <a:r>
              <a:rPr lang="en-US" sz="75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Cybage</a:t>
            </a:r>
            <a:r>
              <a:rPr lang="en-US" sz="75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employee/s for training purpose only.</a:t>
            </a:r>
            <a:br>
              <a:rPr lang="en-US" sz="75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en-US" sz="75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This should not be used for any other purpose or reproduced in any other form without written permission and consent of the concerned authorities.</a:t>
            </a:r>
          </a:p>
        </p:txBody>
      </p:sp>
      <p:sp>
        <p:nvSpPr>
          <p:cNvPr id="12" name="Footer Placeholder 3"/>
          <p:cNvSpPr txBox="1">
            <a:spLocks noGrp="1"/>
          </p:cNvSpPr>
          <p:nvPr userDrawn="1"/>
        </p:nvSpPr>
        <p:spPr bwMode="auto">
          <a:xfrm>
            <a:off x="5705475" y="6499225"/>
            <a:ext cx="3257550" cy="179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dirty="0" smtClean="0">
                <a:latin typeface="Kozuka Gothic Pro M" pitchFamily="34" charset="-128"/>
              </a:rPr>
              <a:t> </a:t>
            </a:r>
            <a:r>
              <a:rPr lang="en-US" sz="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icrosoft Sans Serif" pitchFamily="34" charset="0"/>
                <a:cs typeface="Microsoft Sans Serif" pitchFamily="34" charset="0"/>
              </a:rPr>
              <a:t>Copyright © 2016. </a:t>
            </a:r>
            <a:r>
              <a:rPr lang="en-US" sz="6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Microsoft Sans Serif" pitchFamily="34" charset="0"/>
                <a:cs typeface="Microsoft Sans Serif" pitchFamily="34" charset="0"/>
              </a:rPr>
              <a:t>Cybage</a:t>
            </a:r>
            <a:r>
              <a:rPr lang="en-US" sz="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icrosoft Sans Serif" pitchFamily="34" charset="0"/>
                <a:cs typeface="Microsoft Sans Serif" pitchFamily="34" charset="0"/>
              </a:rPr>
              <a:t> Software Pvt. Ltd. All Rights Reserved. </a:t>
            </a:r>
            <a:r>
              <a:rPr lang="en-US" sz="6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Microsoft Sans Serif" pitchFamily="34" charset="0"/>
                <a:cs typeface="Microsoft Sans Serif" pitchFamily="34" charset="0"/>
              </a:rPr>
              <a:t>Cybage</a:t>
            </a:r>
            <a:r>
              <a:rPr lang="en-US" sz="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icrosoft Sans Serif" pitchFamily="34" charset="0"/>
                <a:cs typeface="Microsoft Sans Serif" pitchFamily="34" charset="0"/>
              </a:rPr>
              <a:t> Confidential.</a:t>
            </a:r>
            <a:endParaRPr lang="en-US" sz="600" dirty="0">
              <a:solidFill>
                <a:schemeClr val="tx1">
                  <a:lumMod val="85000"/>
                  <a:lumOff val="15000"/>
                </a:schemeClr>
              </a:solidFill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658112" y="4850233"/>
            <a:ext cx="7257288" cy="566610"/>
          </a:xfrm>
          <a:prstGeom prst="rect">
            <a:avLst/>
          </a:prstGeom>
        </p:spPr>
        <p:txBody>
          <a:bodyPr/>
          <a:lstStyle>
            <a:lvl1pPr algn="l">
              <a:defRPr sz="3200" baseline="0">
                <a:solidFill>
                  <a:schemeClr val="bg1"/>
                </a:solidFill>
                <a:latin typeface="Microsoft Sans Serif" pitchFamily="34" charset="0"/>
                <a:cs typeface="Microsoft Sans Serif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algn="l">
              <a:defRPr sz="100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F00E985D-2868-48EA-86FA-93658EF7752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9150" y="161925"/>
            <a:ext cx="1706564" cy="377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118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 Slide - Option 1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 descr="iStock_000005255967_WBack_03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44" t="21" b="7971"/>
          <a:stretch>
            <a:fillRect/>
          </a:stretch>
        </p:blipFill>
        <p:spPr bwMode="auto">
          <a:xfrm>
            <a:off x="0" y="690563"/>
            <a:ext cx="9144000" cy="6167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 userDrawn="1"/>
        </p:nvSpPr>
        <p:spPr>
          <a:xfrm>
            <a:off x="0" y="692150"/>
            <a:ext cx="1527175" cy="1527175"/>
          </a:xfrm>
          <a:prstGeom prst="rect">
            <a:avLst/>
          </a:prstGeom>
          <a:solidFill>
            <a:srgbClr val="F8860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Rectangle 4"/>
          <p:cNvSpPr/>
          <p:nvPr userDrawn="1"/>
        </p:nvSpPr>
        <p:spPr>
          <a:xfrm>
            <a:off x="1520825" y="692150"/>
            <a:ext cx="7623175" cy="1527175"/>
          </a:xfrm>
          <a:prstGeom prst="rect">
            <a:avLst/>
          </a:prstGeom>
          <a:solidFill>
            <a:srgbClr val="0075B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7" name="Footer Placeholder 3"/>
          <p:cNvSpPr txBox="1">
            <a:spLocks noGrp="1"/>
          </p:cNvSpPr>
          <p:nvPr userDrawn="1"/>
        </p:nvSpPr>
        <p:spPr bwMode="auto">
          <a:xfrm>
            <a:off x="3733800" y="6497638"/>
            <a:ext cx="5267325" cy="238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50" dirty="0" smtClean="0">
                <a:latin typeface="Kozuka Gothic Pro M" pitchFamily="34" charset="-128"/>
              </a:rPr>
              <a:t> </a:t>
            </a:r>
            <a:r>
              <a:rPr lang="en-US" sz="6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icrosoft Sans Serif" pitchFamily="34" charset="0"/>
                <a:cs typeface="Microsoft Sans Serif" pitchFamily="34" charset="0"/>
              </a:rPr>
              <a:t>Copyright © 2016. </a:t>
            </a:r>
            <a:r>
              <a:rPr lang="en-US" sz="65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Microsoft Sans Serif" pitchFamily="34" charset="0"/>
                <a:cs typeface="Microsoft Sans Serif" pitchFamily="34" charset="0"/>
              </a:rPr>
              <a:t>Cybage</a:t>
            </a:r>
            <a:r>
              <a:rPr lang="en-US" sz="6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icrosoft Sans Serif" pitchFamily="34" charset="0"/>
                <a:cs typeface="Microsoft Sans Serif" pitchFamily="34" charset="0"/>
              </a:rPr>
              <a:t> Software Pvt. Ltd. All Rights Reserved. </a:t>
            </a:r>
            <a:r>
              <a:rPr lang="en-US" sz="65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Microsoft Sans Serif" pitchFamily="34" charset="0"/>
                <a:cs typeface="Microsoft Sans Serif" pitchFamily="34" charset="0"/>
              </a:rPr>
              <a:t>Cybage</a:t>
            </a:r>
            <a:r>
              <a:rPr lang="en-US" sz="6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icrosoft Sans Serif" pitchFamily="34" charset="0"/>
                <a:cs typeface="Microsoft Sans Serif" pitchFamily="34" charset="0"/>
              </a:rPr>
              <a:t> Confidential.</a:t>
            </a:r>
            <a:endParaRPr lang="en-US" sz="650" dirty="0">
              <a:solidFill>
                <a:schemeClr val="tx1">
                  <a:lumMod val="85000"/>
                  <a:lumOff val="15000"/>
                </a:schemeClr>
              </a:solidFill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658112" y="1116433"/>
            <a:ext cx="7257288" cy="56661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tabLst>
                <a:tab pos="3941763" algn="l"/>
              </a:tabLst>
              <a:defRPr lang="en-US" sz="3200" kern="1200" baseline="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algn="l">
              <a:defRPr sz="100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6E024804-5FE4-43EB-A3DC-CE9465AC980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64" y="120087"/>
            <a:ext cx="1546985" cy="43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609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_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692150"/>
            <a:ext cx="1527175" cy="1527175"/>
          </a:xfrm>
          <a:prstGeom prst="rect">
            <a:avLst/>
          </a:prstGeom>
          <a:solidFill>
            <a:srgbClr val="F8860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1520825" y="692150"/>
            <a:ext cx="7623175" cy="1527175"/>
          </a:xfrm>
          <a:prstGeom prst="rect">
            <a:avLst/>
          </a:prstGeom>
          <a:solidFill>
            <a:srgbClr val="0075B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6" name="Picture 8" descr="F:\Vitthal_Share\PPTs\Images\iStock_000000199967Small_01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31" b="8846"/>
          <a:stretch>
            <a:fillRect/>
          </a:stretch>
        </p:blipFill>
        <p:spPr bwMode="auto">
          <a:xfrm>
            <a:off x="2463800" y="2852738"/>
            <a:ext cx="6680200" cy="4005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Footer Placeholder 3"/>
          <p:cNvSpPr txBox="1">
            <a:spLocks noGrp="1"/>
          </p:cNvSpPr>
          <p:nvPr userDrawn="1"/>
        </p:nvSpPr>
        <p:spPr bwMode="auto">
          <a:xfrm>
            <a:off x="5705475" y="6499225"/>
            <a:ext cx="3257550" cy="179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dirty="0" smtClean="0">
                <a:latin typeface="Kozuka Gothic Pro M" pitchFamily="34" charset="-128"/>
              </a:rPr>
              <a:t> </a:t>
            </a:r>
            <a:r>
              <a:rPr lang="en-US" sz="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icrosoft Sans Serif" pitchFamily="34" charset="0"/>
                <a:cs typeface="Microsoft Sans Serif" pitchFamily="34" charset="0"/>
              </a:rPr>
              <a:t>Copyright © 2016. </a:t>
            </a:r>
            <a:r>
              <a:rPr lang="en-US" sz="6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Microsoft Sans Serif" pitchFamily="34" charset="0"/>
                <a:cs typeface="Microsoft Sans Serif" pitchFamily="34" charset="0"/>
              </a:rPr>
              <a:t>Cybage</a:t>
            </a:r>
            <a:r>
              <a:rPr lang="en-US" sz="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icrosoft Sans Serif" pitchFamily="34" charset="0"/>
                <a:cs typeface="Microsoft Sans Serif" pitchFamily="34" charset="0"/>
              </a:rPr>
              <a:t> Software Pvt. Ltd. All Rights Reserved. </a:t>
            </a:r>
            <a:r>
              <a:rPr lang="en-US" sz="6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Microsoft Sans Serif" pitchFamily="34" charset="0"/>
                <a:cs typeface="Microsoft Sans Serif" pitchFamily="34" charset="0"/>
              </a:rPr>
              <a:t>Cybage</a:t>
            </a:r>
            <a:r>
              <a:rPr lang="en-US" sz="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icrosoft Sans Serif" pitchFamily="34" charset="0"/>
                <a:cs typeface="Microsoft Sans Serif" pitchFamily="34" charset="0"/>
              </a:rPr>
              <a:t> Confidential.</a:t>
            </a:r>
            <a:endParaRPr lang="en-US" sz="600" dirty="0">
              <a:solidFill>
                <a:schemeClr val="tx1">
                  <a:lumMod val="85000"/>
                  <a:lumOff val="15000"/>
                </a:schemeClr>
              </a:solidFill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658112" y="1116433"/>
            <a:ext cx="7485888" cy="566610"/>
          </a:xfrm>
          <a:prstGeom prst="rect">
            <a:avLst/>
          </a:prstGeom>
        </p:spPr>
        <p:txBody>
          <a:bodyPr/>
          <a:lstStyle>
            <a:lvl1pPr algn="l">
              <a:tabLst>
                <a:tab pos="4516438" algn="l"/>
              </a:tabLst>
              <a:defRPr sz="3200" baseline="0">
                <a:solidFill>
                  <a:schemeClr val="bg1"/>
                </a:solidFill>
                <a:latin typeface="Microsoft Sans Serif" pitchFamily="34" charset="0"/>
                <a:cs typeface="Microsoft Sans Serif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8" name="Text Placeholder 3"/>
          <p:cNvSpPr>
            <a:spLocks noGrp="1"/>
          </p:cNvSpPr>
          <p:nvPr>
            <p:ph type="body" sz="half" idx="2"/>
          </p:nvPr>
        </p:nvSpPr>
        <p:spPr>
          <a:xfrm>
            <a:off x="1645666" y="2578970"/>
            <a:ext cx="7269734" cy="3612070"/>
          </a:xfrm>
          <a:prstGeom prst="rect">
            <a:avLst/>
          </a:prstGeom>
        </p:spPr>
        <p:txBody>
          <a:bodyPr/>
          <a:lstStyle>
            <a:lvl1pPr marL="228600" marR="0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 sz="17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tabLst>
                <a:tab pos="1144588" algn="l"/>
              </a:tabLst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2"/>
            <a:r>
              <a:rPr lang="en-US" dirty="0" smtClean="0"/>
              <a:t>Click to edit Master text styles</a:t>
            </a:r>
          </a:p>
          <a:p>
            <a:pPr lvl="2"/>
            <a:r>
              <a:rPr lang="en-US" dirty="0" smtClean="0"/>
              <a:t>Click to edit Master text styles</a:t>
            </a:r>
          </a:p>
          <a:p>
            <a:pPr lvl="3"/>
            <a:r>
              <a:rPr lang="en-US" dirty="0" smtClean="0"/>
              <a:t>Click to edit Master text styles</a:t>
            </a:r>
          </a:p>
          <a:p>
            <a:pPr lvl="0"/>
            <a:endParaRPr lang="en-US" dirty="0" smtClean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algn="l">
              <a:defRPr sz="100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B9AAD9A1-45CE-43CF-9FBC-E33801BB26D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7943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tro Slide with Text - Option I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-6350" y="693738"/>
            <a:ext cx="9144000" cy="6164262"/>
          </a:xfrm>
          <a:prstGeom prst="rect">
            <a:avLst/>
          </a:prstGeom>
          <a:blipFill dpi="0" rotWithShape="1">
            <a:blip r:embed="rId2">
              <a:alphaModFix amt="4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" name="Rectangle 4"/>
          <p:cNvSpPr/>
          <p:nvPr userDrawn="1"/>
        </p:nvSpPr>
        <p:spPr>
          <a:xfrm>
            <a:off x="-6350" y="693738"/>
            <a:ext cx="1527175" cy="1527175"/>
          </a:xfrm>
          <a:prstGeom prst="rect">
            <a:avLst/>
          </a:prstGeom>
          <a:solidFill>
            <a:srgbClr val="F8860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1514475" y="693738"/>
            <a:ext cx="7629525" cy="1527175"/>
          </a:xfrm>
          <a:prstGeom prst="rect">
            <a:avLst/>
          </a:prstGeom>
          <a:solidFill>
            <a:srgbClr val="0075B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2"/>
          </p:nvPr>
        </p:nvSpPr>
        <p:spPr>
          <a:xfrm>
            <a:off x="1645666" y="2523554"/>
            <a:ext cx="7269734" cy="3612070"/>
          </a:xfrm>
          <a:prstGeom prst="rect">
            <a:avLst/>
          </a:prstGeom>
        </p:spPr>
        <p:txBody>
          <a:bodyPr/>
          <a:lstStyle>
            <a:lvl1pPr marL="228600" indent="-228600">
              <a:buFont typeface="Arial" pitchFamily="34" charset="0"/>
              <a:buNone/>
              <a:defRPr sz="17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1658112" y="1116433"/>
            <a:ext cx="7304913" cy="566610"/>
          </a:xfrm>
          <a:prstGeom prst="rect">
            <a:avLst/>
          </a:prstGeom>
        </p:spPr>
        <p:txBody>
          <a:bodyPr/>
          <a:lstStyle>
            <a:lvl1pPr algn="l">
              <a:tabLst>
                <a:tab pos="4516438" algn="l"/>
              </a:tabLst>
              <a:defRPr sz="3200" baseline="0">
                <a:solidFill>
                  <a:schemeClr val="bg1"/>
                </a:solidFill>
                <a:latin typeface="Microsoft Sans Serif" pitchFamily="34" charset="0"/>
                <a:cs typeface="Microsoft Sans Serif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algn="l">
              <a:defRPr sz="100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B5CCC9F8-4C73-4AE1-9003-613189B0FDD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4060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iblograp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 descr="ist2_12259679-books-and-computer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3250" y="2544763"/>
            <a:ext cx="3473450" cy="4224337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 userDrawn="1"/>
        </p:nvSpPr>
        <p:spPr>
          <a:xfrm>
            <a:off x="5435600" y="2395538"/>
            <a:ext cx="3611563" cy="4230687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0" y="692150"/>
            <a:ext cx="1527175" cy="1527175"/>
          </a:xfrm>
          <a:prstGeom prst="rect">
            <a:avLst/>
          </a:prstGeom>
          <a:solidFill>
            <a:srgbClr val="F8860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1520825" y="692150"/>
            <a:ext cx="7623175" cy="1527175"/>
          </a:xfrm>
          <a:prstGeom prst="rect">
            <a:avLst/>
          </a:prstGeom>
          <a:solidFill>
            <a:srgbClr val="0075B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7" name="Rectangle 2"/>
          <p:cNvSpPr>
            <a:spLocks noChangeArrowheads="1"/>
          </p:cNvSpPr>
          <p:nvPr userDrawn="1"/>
        </p:nvSpPr>
        <p:spPr bwMode="auto">
          <a:xfrm>
            <a:off x="133350" y="219075"/>
            <a:ext cx="1371600" cy="17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en-US" sz="900">
                <a:solidFill>
                  <a:srgbClr val="0075B0"/>
                </a:solidFill>
                <a:ea typeface="Kozuka Gothic Pro R" pitchFamily="34" charset="-128"/>
                <a:cs typeface="Arial" charset="0"/>
              </a:rPr>
              <a:t>www.cybage.com</a:t>
            </a:r>
          </a:p>
        </p:txBody>
      </p:sp>
      <p:sp>
        <p:nvSpPr>
          <p:cNvPr id="8" name="Footer Placeholder 3"/>
          <p:cNvSpPr txBox="1">
            <a:spLocks noGrp="1"/>
          </p:cNvSpPr>
          <p:nvPr userDrawn="1"/>
        </p:nvSpPr>
        <p:spPr bwMode="auto">
          <a:xfrm>
            <a:off x="5705475" y="6499225"/>
            <a:ext cx="3257550" cy="179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dirty="0" smtClean="0">
                <a:latin typeface="Kozuka Gothic Pro M" pitchFamily="34" charset="-128"/>
              </a:rPr>
              <a:t> </a:t>
            </a:r>
            <a:r>
              <a:rPr lang="en-US" sz="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icrosoft Sans Serif" pitchFamily="34" charset="0"/>
                <a:cs typeface="Microsoft Sans Serif" pitchFamily="34" charset="0"/>
              </a:rPr>
              <a:t>Copyright © 2016. </a:t>
            </a:r>
            <a:r>
              <a:rPr lang="en-US" sz="6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Microsoft Sans Serif" pitchFamily="34" charset="0"/>
                <a:cs typeface="Microsoft Sans Serif" pitchFamily="34" charset="0"/>
              </a:rPr>
              <a:t>Cybage</a:t>
            </a:r>
            <a:r>
              <a:rPr lang="en-US" sz="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icrosoft Sans Serif" pitchFamily="34" charset="0"/>
                <a:cs typeface="Microsoft Sans Serif" pitchFamily="34" charset="0"/>
              </a:rPr>
              <a:t> Software Pvt. Ltd. All Rights Reserved. </a:t>
            </a:r>
            <a:r>
              <a:rPr lang="en-US" sz="6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Microsoft Sans Serif" pitchFamily="34" charset="0"/>
                <a:cs typeface="Microsoft Sans Serif" pitchFamily="34" charset="0"/>
              </a:rPr>
              <a:t>Cybage</a:t>
            </a:r>
            <a:r>
              <a:rPr lang="en-US" sz="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icrosoft Sans Serif" pitchFamily="34" charset="0"/>
                <a:cs typeface="Microsoft Sans Serif" pitchFamily="34" charset="0"/>
              </a:rPr>
              <a:t> Confidential.</a:t>
            </a:r>
            <a:endParaRPr lang="en-US" sz="600" dirty="0">
              <a:solidFill>
                <a:schemeClr val="tx1">
                  <a:lumMod val="85000"/>
                  <a:lumOff val="15000"/>
                </a:schemeClr>
              </a:solidFill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658112" y="1116433"/>
            <a:ext cx="7257288" cy="566610"/>
          </a:xfrm>
          <a:prstGeom prst="rect">
            <a:avLst/>
          </a:prstGeom>
        </p:spPr>
        <p:txBody>
          <a:bodyPr/>
          <a:lstStyle>
            <a:lvl1pPr algn="l">
              <a:tabLst>
                <a:tab pos="3941763" algn="l"/>
              </a:tabLst>
              <a:defRPr sz="3200" baseline="0">
                <a:solidFill>
                  <a:schemeClr val="bg1"/>
                </a:solidFill>
                <a:latin typeface="Microsoft Sans Serif" pitchFamily="34" charset="0"/>
                <a:cs typeface="Microsoft Sans Serif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algn="l">
              <a:defRPr sz="100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A790DEDF-A95C-4B78-B249-478D0EBAE20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0427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tro Slide - Option 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4435475"/>
            <a:ext cx="1527175" cy="1527175"/>
          </a:xfrm>
          <a:prstGeom prst="rect">
            <a:avLst/>
          </a:prstGeom>
          <a:solidFill>
            <a:srgbClr val="F8860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4" name="Rectangle 3"/>
          <p:cNvSpPr/>
          <p:nvPr userDrawn="1"/>
        </p:nvSpPr>
        <p:spPr>
          <a:xfrm>
            <a:off x="1520825" y="4435475"/>
            <a:ext cx="7623175" cy="1527175"/>
          </a:xfrm>
          <a:prstGeom prst="rect">
            <a:avLst/>
          </a:prstGeom>
          <a:solidFill>
            <a:srgbClr val="0075B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1658112" y="4860012"/>
            <a:ext cx="7257288" cy="566610"/>
          </a:xfrm>
          <a:prstGeom prst="rect">
            <a:avLst/>
          </a:prstGeom>
        </p:spPr>
        <p:txBody>
          <a:bodyPr/>
          <a:lstStyle>
            <a:lvl1pPr algn="l">
              <a:defRPr sz="3200">
                <a:solidFill>
                  <a:schemeClr val="bg1"/>
                </a:solidFill>
                <a:latin typeface="Microsoft Sans Serif" pitchFamily="34" charset="0"/>
                <a:cs typeface="Microsoft Sans Serif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algn="l">
              <a:defRPr sz="100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01BFB956-4CCC-41E9-87AE-331EA0C6F81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3850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228600"/>
            <a:ext cx="7877175" cy="7921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7244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salesforce.com proprietary/confidential: customer internal use only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6C7D827-C557-4F15-AB27-26D6C23BE1F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242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228600"/>
            <a:ext cx="7877175" cy="7921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295400"/>
            <a:ext cx="8229600" cy="4724400"/>
          </a:xfrm>
          <a:prstGeom prst="rect">
            <a:avLst/>
          </a:prstGeom>
        </p:spPr>
        <p:txBody>
          <a:bodyPr/>
          <a:lstStyle/>
          <a:p>
            <a:pPr lvl="0"/>
            <a:endParaRPr lang="en-IN" noProof="0" smtClean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salesforce.com proprietary/confidential: customer internal use only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06925A3-762B-4CF4-AB82-3DBC41DA4C8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9393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salesforce.com proprietary/confidential: customer internal use only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D9CEAE-23A0-4DB9-827B-E2F70FF40C0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348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1" y="593367"/>
            <a:ext cx="8520599" cy="7635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1" y="1536633"/>
            <a:ext cx="8520599" cy="4555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8" y="6217621"/>
            <a:ext cx="548699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1883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34"/>
            <a:ext cx="4572000" cy="685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265501" y="1644233"/>
            <a:ext cx="4045199" cy="19764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265501" y="3737433"/>
            <a:ext cx="4045199" cy="1646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4939500" y="965601"/>
            <a:ext cx="3837000" cy="49267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8" y="6217621"/>
            <a:ext cx="548699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66532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 Slide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2673350"/>
            <a:ext cx="1527175" cy="1527175"/>
          </a:xfrm>
          <a:prstGeom prst="rect">
            <a:avLst/>
          </a:prstGeom>
          <a:solidFill>
            <a:srgbClr val="F8860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" name="Rectangle 3"/>
          <p:cNvSpPr/>
          <p:nvPr userDrawn="1"/>
        </p:nvSpPr>
        <p:spPr>
          <a:xfrm>
            <a:off x="1520825" y="2673350"/>
            <a:ext cx="7623175" cy="1527175"/>
          </a:xfrm>
          <a:prstGeom prst="rect">
            <a:avLst/>
          </a:prstGeom>
          <a:solidFill>
            <a:srgbClr val="0075B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1658112" y="3097887"/>
            <a:ext cx="7257288" cy="56661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tabLst>
                <a:tab pos="3941763" algn="l"/>
              </a:tabLst>
              <a:defRPr lang="en-US" sz="3200" kern="1200" baseline="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algn="l">
              <a:defRPr sz="100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EAE39FDE-B22A-46FC-A160-90B07DD945B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64" y="120087"/>
            <a:ext cx="1546985" cy="43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528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 Option - Option 2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/>
          <p:cNvPicPr>
            <a:picLocks noChangeAspect="1" noChangeArrowheads="1"/>
          </p:cNvPicPr>
          <p:nvPr userDrawn="1"/>
        </p:nvPicPr>
        <p:blipFill>
          <a:blip r:embed="rId2">
            <a:lum bright="-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29" t="5225" b="14674"/>
          <a:stretch>
            <a:fillRect/>
          </a:stretch>
        </p:blipFill>
        <p:spPr bwMode="auto">
          <a:xfrm>
            <a:off x="0" y="687388"/>
            <a:ext cx="9144000" cy="6170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 userDrawn="1"/>
        </p:nvSpPr>
        <p:spPr>
          <a:xfrm>
            <a:off x="0" y="2673350"/>
            <a:ext cx="1527175" cy="1527175"/>
          </a:xfrm>
          <a:prstGeom prst="rect">
            <a:avLst/>
          </a:prstGeom>
          <a:solidFill>
            <a:srgbClr val="F8860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Rectangle 4"/>
          <p:cNvSpPr/>
          <p:nvPr userDrawn="1"/>
        </p:nvSpPr>
        <p:spPr>
          <a:xfrm>
            <a:off x="1520825" y="2673350"/>
            <a:ext cx="7623175" cy="1527175"/>
          </a:xfrm>
          <a:prstGeom prst="rect">
            <a:avLst/>
          </a:prstGeom>
          <a:solidFill>
            <a:srgbClr val="0075B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7" name="Footer Placeholder 3"/>
          <p:cNvSpPr txBox="1">
            <a:spLocks noGrp="1"/>
          </p:cNvSpPr>
          <p:nvPr userDrawn="1"/>
        </p:nvSpPr>
        <p:spPr bwMode="auto">
          <a:xfrm>
            <a:off x="3733800" y="6497638"/>
            <a:ext cx="5267325" cy="238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50" dirty="0" smtClean="0">
                <a:latin typeface="Kozuka Gothic Pro M" pitchFamily="34" charset="-128"/>
              </a:rPr>
              <a:t> </a:t>
            </a:r>
            <a:r>
              <a:rPr lang="en-US" sz="6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icrosoft Sans Serif" pitchFamily="34" charset="0"/>
                <a:cs typeface="Microsoft Sans Serif" pitchFamily="34" charset="0"/>
              </a:rPr>
              <a:t>Copyright © 2016. </a:t>
            </a:r>
            <a:r>
              <a:rPr lang="en-US" sz="65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Microsoft Sans Serif" pitchFamily="34" charset="0"/>
                <a:cs typeface="Microsoft Sans Serif" pitchFamily="34" charset="0"/>
              </a:rPr>
              <a:t>Cybage</a:t>
            </a:r>
            <a:r>
              <a:rPr lang="en-US" sz="6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icrosoft Sans Serif" pitchFamily="34" charset="0"/>
                <a:cs typeface="Microsoft Sans Serif" pitchFamily="34" charset="0"/>
              </a:rPr>
              <a:t> Software Pvt. Ltd. All Rights Reserved. </a:t>
            </a:r>
            <a:r>
              <a:rPr lang="en-US" sz="65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Microsoft Sans Serif" pitchFamily="34" charset="0"/>
                <a:cs typeface="Microsoft Sans Serif" pitchFamily="34" charset="0"/>
              </a:rPr>
              <a:t>Cybage</a:t>
            </a:r>
            <a:r>
              <a:rPr lang="en-US" sz="6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icrosoft Sans Serif" pitchFamily="34" charset="0"/>
                <a:cs typeface="Microsoft Sans Serif" pitchFamily="34" charset="0"/>
              </a:rPr>
              <a:t> Confidential.</a:t>
            </a:r>
            <a:endParaRPr lang="en-US" sz="650" dirty="0">
              <a:solidFill>
                <a:schemeClr val="tx1">
                  <a:lumMod val="85000"/>
                  <a:lumOff val="15000"/>
                </a:schemeClr>
              </a:solidFill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1658112" y="3097887"/>
            <a:ext cx="7257288" cy="56661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tabLst>
                <a:tab pos="3941763" algn="l"/>
              </a:tabLst>
              <a:defRPr lang="en-US" sz="3200" kern="1200" baseline="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algn="l">
              <a:defRPr sz="100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5C41715D-A6B8-40A7-95E6-CFD2F83C7AF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64" y="120087"/>
            <a:ext cx="1546985" cy="43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620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 Slide -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4587875"/>
            <a:ext cx="1527175" cy="1527175"/>
          </a:xfrm>
          <a:prstGeom prst="rect">
            <a:avLst/>
          </a:prstGeom>
          <a:solidFill>
            <a:srgbClr val="F8860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Rectangle 4"/>
          <p:cNvSpPr/>
          <p:nvPr userDrawn="1"/>
        </p:nvSpPr>
        <p:spPr>
          <a:xfrm>
            <a:off x="1520825" y="4587875"/>
            <a:ext cx="7623175" cy="1527175"/>
          </a:xfrm>
          <a:prstGeom prst="rect">
            <a:avLst/>
          </a:prstGeom>
          <a:solidFill>
            <a:srgbClr val="0075B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658112" y="5012158"/>
            <a:ext cx="7257288" cy="56661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tabLst>
                <a:tab pos="3941763" algn="l"/>
              </a:tabLst>
              <a:defRPr lang="en-US" sz="3200" kern="1200" baseline="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algn="l">
              <a:defRPr sz="100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BD295889-5643-4F2A-A2EA-6C57F8E41B4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64" y="120087"/>
            <a:ext cx="1546985" cy="43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551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 Slide - Option 3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0" descr="iStock_000002285402XSmall_02.jpg"/>
          <p:cNvPicPr>
            <a:picLocks noChangeAspect="1"/>
          </p:cNvPicPr>
          <p:nvPr userDrawn="1"/>
        </p:nvPicPr>
        <p:blipFill>
          <a:blip r:embed="rId2">
            <a:lum bright="-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0" t="3665" r="1407"/>
          <a:stretch>
            <a:fillRect/>
          </a:stretch>
        </p:blipFill>
        <p:spPr bwMode="auto">
          <a:xfrm>
            <a:off x="0" y="687388"/>
            <a:ext cx="9142413" cy="6161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Footer Placeholder 3"/>
          <p:cNvSpPr txBox="1">
            <a:spLocks noGrp="1"/>
          </p:cNvSpPr>
          <p:nvPr userDrawn="1"/>
        </p:nvSpPr>
        <p:spPr bwMode="auto">
          <a:xfrm>
            <a:off x="3733800" y="6497638"/>
            <a:ext cx="5267325" cy="238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50" dirty="0" smtClean="0">
                <a:latin typeface="Kozuka Gothic Pro M" pitchFamily="34" charset="-128"/>
              </a:rPr>
              <a:t> </a:t>
            </a:r>
            <a:r>
              <a:rPr lang="en-US" sz="6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icrosoft Sans Serif" pitchFamily="34" charset="0"/>
                <a:cs typeface="Microsoft Sans Serif" pitchFamily="34" charset="0"/>
              </a:rPr>
              <a:t>Copyright © 2016. </a:t>
            </a:r>
            <a:r>
              <a:rPr lang="en-US" sz="65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Microsoft Sans Serif" pitchFamily="34" charset="0"/>
                <a:cs typeface="Microsoft Sans Serif" pitchFamily="34" charset="0"/>
              </a:rPr>
              <a:t>Cybage</a:t>
            </a:r>
            <a:r>
              <a:rPr lang="en-US" sz="6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icrosoft Sans Serif" pitchFamily="34" charset="0"/>
                <a:cs typeface="Microsoft Sans Serif" pitchFamily="34" charset="0"/>
              </a:rPr>
              <a:t> Software Pvt. Ltd. All Rights Reserved. </a:t>
            </a:r>
            <a:r>
              <a:rPr lang="en-US" sz="65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Microsoft Sans Serif" pitchFamily="34" charset="0"/>
                <a:cs typeface="Microsoft Sans Serif" pitchFamily="34" charset="0"/>
              </a:rPr>
              <a:t>Cybage</a:t>
            </a:r>
            <a:r>
              <a:rPr lang="en-US" sz="6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icrosoft Sans Serif" pitchFamily="34" charset="0"/>
                <a:cs typeface="Microsoft Sans Serif" pitchFamily="34" charset="0"/>
              </a:rPr>
              <a:t> Confidential.</a:t>
            </a:r>
            <a:endParaRPr lang="en-US" sz="650" dirty="0">
              <a:solidFill>
                <a:schemeClr val="tx1">
                  <a:lumMod val="85000"/>
                  <a:lumOff val="15000"/>
                </a:schemeClr>
              </a:solidFill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0" y="4587875"/>
            <a:ext cx="1527175" cy="1527175"/>
          </a:xfrm>
          <a:prstGeom prst="rect">
            <a:avLst/>
          </a:prstGeom>
          <a:solidFill>
            <a:srgbClr val="F8860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1520825" y="4587875"/>
            <a:ext cx="7623175" cy="1527175"/>
          </a:xfrm>
          <a:prstGeom prst="rect">
            <a:avLst/>
          </a:prstGeom>
          <a:solidFill>
            <a:srgbClr val="0075B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1658112" y="5012158"/>
            <a:ext cx="7257288" cy="56661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tabLst>
                <a:tab pos="3941763" algn="l"/>
              </a:tabLst>
              <a:defRPr lang="en-US" sz="3200" kern="1200" baseline="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algn="l">
              <a:defRPr sz="100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88708172-4FBD-4E30-AF6C-AEA3E3461C4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64" y="120087"/>
            <a:ext cx="1546985" cy="43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686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 Slide with Text -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692150"/>
            <a:ext cx="1527175" cy="1527175"/>
          </a:xfrm>
          <a:prstGeom prst="rect">
            <a:avLst/>
          </a:prstGeom>
          <a:solidFill>
            <a:srgbClr val="F8860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Rectangle 4"/>
          <p:cNvSpPr/>
          <p:nvPr userDrawn="1"/>
        </p:nvSpPr>
        <p:spPr>
          <a:xfrm>
            <a:off x="1520825" y="692150"/>
            <a:ext cx="7623175" cy="1527175"/>
          </a:xfrm>
          <a:prstGeom prst="rect">
            <a:avLst/>
          </a:prstGeom>
          <a:solidFill>
            <a:srgbClr val="0075B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658112" y="1116433"/>
            <a:ext cx="7257288" cy="56661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tabLst>
                <a:tab pos="3941763" algn="l"/>
              </a:tabLst>
              <a:defRPr lang="en-US" sz="3200" kern="1200" baseline="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45666" y="2523554"/>
            <a:ext cx="7269734" cy="3612070"/>
          </a:xfrm>
          <a:prstGeom prst="rect">
            <a:avLst/>
          </a:prstGeom>
        </p:spPr>
        <p:txBody>
          <a:bodyPr/>
          <a:lstStyle>
            <a:lvl1pPr marL="228600" indent="-228600">
              <a:buFont typeface="Arial" pitchFamily="34" charset="0"/>
              <a:buNone/>
              <a:defRPr sz="1700">
                <a:solidFill>
                  <a:schemeClr val="tx1">
                    <a:lumMod val="75000"/>
                    <a:lumOff val="2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algn="l">
              <a:defRPr sz="100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1EF7CF83-7D07-416B-9A2E-8A92D31C375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64" y="120087"/>
            <a:ext cx="1546985" cy="43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948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 Slide with Text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 userDrawn="1"/>
        </p:nvSpPr>
        <p:spPr bwMode="auto">
          <a:xfrm>
            <a:off x="1633538" y="1892300"/>
            <a:ext cx="6291262" cy="69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>
              <a:lnSpc>
                <a:spcPct val="150000"/>
              </a:lnSpc>
            </a:pPr>
            <a:endParaRPr lang="en-US" sz="1600">
              <a:solidFill>
                <a:srgbClr val="262626"/>
              </a:solidFill>
              <a:latin typeface="Microsoft Sans Serif" pitchFamily="34" charset="0"/>
              <a:ea typeface="Kozuka Gothic Pro L" pitchFamily="34" charset="-128"/>
              <a:cs typeface="Microsoft Sans Serif" pitchFamily="34" charset="0"/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0" y="4587875"/>
            <a:ext cx="1527175" cy="1527175"/>
          </a:xfrm>
          <a:prstGeom prst="rect">
            <a:avLst/>
          </a:prstGeom>
          <a:solidFill>
            <a:srgbClr val="F8860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1520825" y="4587875"/>
            <a:ext cx="7623175" cy="1527175"/>
          </a:xfrm>
          <a:prstGeom prst="rect">
            <a:avLst/>
          </a:prstGeom>
          <a:solidFill>
            <a:srgbClr val="0075B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645666" y="1721803"/>
            <a:ext cx="7269734" cy="2548445"/>
          </a:xfrm>
          <a:prstGeom prst="rect">
            <a:avLst/>
          </a:prstGeom>
        </p:spPr>
        <p:txBody>
          <a:bodyPr/>
          <a:lstStyle>
            <a:lvl1pPr marL="228600" indent="-228600">
              <a:buFont typeface="Arial" pitchFamily="34" charset="0"/>
              <a:buNone/>
              <a:defRPr sz="1700">
                <a:solidFill>
                  <a:schemeClr val="tx1">
                    <a:lumMod val="75000"/>
                    <a:lumOff val="2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1658112" y="5012158"/>
            <a:ext cx="7257288" cy="56661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tabLst>
                <a:tab pos="3941763" algn="l"/>
              </a:tabLst>
              <a:defRPr lang="en-US" sz="3200" kern="1200" baseline="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algn="l">
              <a:defRPr sz="100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3CC72EAB-1B23-42D4-AE30-1C46AF89700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64" y="120087"/>
            <a:ext cx="1546985" cy="43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62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Slide / Content / Bulle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685800"/>
            <a:ext cx="1527175" cy="771525"/>
          </a:xfrm>
          <a:prstGeom prst="rect">
            <a:avLst/>
          </a:prstGeom>
          <a:solidFill>
            <a:srgbClr val="F8860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Rectangle 4"/>
          <p:cNvSpPr/>
          <p:nvPr userDrawn="1"/>
        </p:nvSpPr>
        <p:spPr>
          <a:xfrm>
            <a:off x="1520825" y="685800"/>
            <a:ext cx="7623175" cy="771525"/>
          </a:xfrm>
          <a:prstGeom prst="rect">
            <a:avLst/>
          </a:prstGeom>
          <a:solidFill>
            <a:srgbClr val="0075B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6" name="Rectangle 2"/>
          <p:cNvSpPr>
            <a:spLocks noChangeArrowheads="1"/>
          </p:cNvSpPr>
          <p:nvPr userDrawn="1"/>
        </p:nvSpPr>
        <p:spPr bwMode="auto">
          <a:xfrm>
            <a:off x="133350" y="219075"/>
            <a:ext cx="1371600" cy="17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>
              <a:lnSpc>
                <a:spcPct val="150000"/>
              </a:lnSpc>
            </a:pPr>
            <a:r>
              <a:rPr lang="en-US" sz="900">
                <a:solidFill>
                  <a:srgbClr val="0075B0"/>
                </a:solidFill>
                <a:ea typeface="Kozuka Gothic Pro R" pitchFamily="34" charset="-128"/>
                <a:cs typeface="Arial" charset="0"/>
              </a:rPr>
              <a:t>www.cybage.com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1658112" y="799720"/>
            <a:ext cx="7257288" cy="566610"/>
          </a:xfrm>
          <a:prstGeom prst="rect">
            <a:avLst/>
          </a:prstGeom>
        </p:spPr>
        <p:txBody>
          <a:bodyPr/>
          <a:lstStyle>
            <a:lvl1pPr algn="l">
              <a:defRPr sz="2500" baseline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2"/>
          </p:nvPr>
        </p:nvSpPr>
        <p:spPr>
          <a:xfrm>
            <a:off x="1645666" y="1721803"/>
            <a:ext cx="7269734" cy="3612070"/>
          </a:xfrm>
          <a:prstGeom prst="rect">
            <a:avLst/>
          </a:prstGeom>
        </p:spPr>
        <p:txBody>
          <a:bodyPr/>
          <a:lstStyle>
            <a:lvl1pPr marL="228600" indent="-228600">
              <a:buFont typeface="Arial" pitchFamily="34" charset="0"/>
              <a:buNone/>
              <a:defRPr sz="1700">
                <a:solidFill>
                  <a:schemeClr val="tx1">
                    <a:lumMod val="75000"/>
                    <a:lumOff val="2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algn="l">
              <a:defRPr sz="100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0C87B666-782D-45DF-B949-48496984778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3544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image" Target="../media/image1.w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9144000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1" name="Footer Placeholder 3"/>
          <p:cNvSpPr txBox="1">
            <a:spLocks noGrp="1"/>
          </p:cNvSpPr>
          <p:nvPr/>
        </p:nvSpPr>
        <p:spPr bwMode="auto">
          <a:xfrm>
            <a:off x="3733800" y="6497638"/>
            <a:ext cx="5267325" cy="238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50" dirty="0">
                <a:latin typeface="Kozuka Gothic Pro M" pitchFamily="34" charset="-128"/>
              </a:rPr>
              <a:t> </a:t>
            </a:r>
            <a:r>
              <a:rPr lang="en-US" sz="65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Sans Serif" pitchFamily="34" charset="0"/>
                <a:cs typeface="Microsoft Sans Serif" pitchFamily="34" charset="0"/>
              </a:rPr>
              <a:t>Copyright © </a:t>
            </a:r>
            <a:r>
              <a:rPr lang="en-US" sz="6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icrosoft Sans Serif" pitchFamily="34" charset="0"/>
                <a:cs typeface="Microsoft Sans Serif" pitchFamily="34" charset="0"/>
              </a:rPr>
              <a:t>2016. </a:t>
            </a:r>
            <a:r>
              <a:rPr lang="en-US" sz="65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Sans Serif" pitchFamily="34" charset="0"/>
                <a:cs typeface="Microsoft Sans Serif" pitchFamily="34" charset="0"/>
              </a:rPr>
              <a:t>Cybage Software Pvt. Ltd. All Rights Reserved. Cybage Confidential.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8588" y="6392863"/>
            <a:ext cx="4937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00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3E52AEF1-4D88-4F1B-8FD8-9E21E3DC6E9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9150" y="161925"/>
            <a:ext cx="1706564" cy="37784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257" r:id="rId1"/>
    <p:sldLayoutId id="2147484258" r:id="rId2"/>
    <p:sldLayoutId id="2147484259" r:id="rId3"/>
    <p:sldLayoutId id="2147484260" r:id="rId4"/>
    <p:sldLayoutId id="2147484261" r:id="rId5"/>
    <p:sldLayoutId id="2147484262" r:id="rId6"/>
    <p:sldLayoutId id="2147484263" r:id="rId7"/>
    <p:sldLayoutId id="2147484264" r:id="rId8"/>
    <p:sldLayoutId id="2147484265" r:id="rId9"/>
    <p:sldLayoutId id="2147484266" r:id="rId10"/>
    <p:sldLayoutId id="2147484267" r:id="rId11"/>
    <p:sldLayoutId id="2147484268" r:id="rId12"/>
    <p:sldLayoutId id="2147484269" r:id="rId13"/>
    <p:sldLayoutId id="2147484270" r:id="rId14"/>
    <p:sldLayoutId id="2147484271" r:id="rId15"/>
    <p:sldLayoutId id="2147484272" r:id="rId16"/>
    <p:sldLayoutId id="2147484273" r:id="rId17"/>
    <p:sldLayoutId id="2147484274" r:id="rId18"/>
    <p:sldLayoutId id="2147484347" r:id="rId19"/>
    <p:sldLayoutId id="2147484349" r:id="rId20"/>
    <p:sldLayoutId id="2147484350" r:id="rId21"/>
    <p:sldLayoutId id="2147484351" r:id="rId22"/>
    <p:sldLayoutId id="2147484354" r:id="rId23"/>
    <p:sldLayoutId id="2147484355" r:id="rId24"/>
    <p:sldLayoutId id="2147484356" r:id="rId25"/>
    <p:sldLayoutId id="2147484357" r:id="rId26"/>
    <p:sldLayoutId id="2147484358" r:id="rId27"/>
    <p:sldLayoutId id="2147484359" r:id="rId28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0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 bwMode="auto">
          <a:xfrm>
            <a:off x="1658938" y="4813428"/>
            <a:ext cx="7257288" cy="56661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ts val="500"/>
              </a:spcBef>
              <a:spcAft>
                <a:spcPts val="500"/>
              </a:spcAft>
              <a:tabLst>
                <a:tab pos="1314450" algn="l"/>
              </a:tabLst>
            </a:pPr>
            <a:r>
              <a:rPr lang="en-US" b="1" dirty="0"/>
              <a:t>An Introduction </a:t>
            </a:r>
            <a:r>
              <a:rPr lang="en-US" b="1" dirty="0" smtClean="0"/>
              <a:t>to Salesforce Admin</a:t>
            </a:r>
            <a:r>
              <a:rPr lang="en-US" b="1" dirty="0"/>
              <a:t/>
            </a:r>
            <a:br>
              <a:rPr lang="en-US" b="1" dirty="0"/>
            </a:br>
            <a:r>
              <a:rPr lang="en-US" altLang="en-US" dirty="0" smtClean="0"/>
              <a:t/>
            </a:r>
            <a:br>
              <a:rPr lang="en-US" altLang="en-US" dirty="0" smtClean="0"/>
            </a:br>
            <a:r>
              <a:rPr lang="en-US" altLang="en-US" sz="1600" dirty="0" smtClean="0"/>
              <a:t/>
            </a:r>
            <a:br>
              <a:rPr lang="en-US" altLang="en-US" sz="1600" dirty="0" smtClean="0"/>
            </a:br>
            <a:endParaRPr lang="en-US" altLang="en-US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8481BB0-CC97-4F46-A9A0-479DE5BAE266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  <p:sp>
        <p:nvSpPr>
          <p:cNvPr id="19460" name="TextBox 3"/>
          <p:cNvSpPr txBox="1">
            <a:spLocks noChangeArrowheads="1"/>
          </p:cNvSpPr>
          <p:nvPr/>
        </p:nvSpPr>
        <p:spPr bwMode="auto">
          <a:xfrm>
            <a:off x="1658937" y="5380038"/>
            <a:ext cx="7198735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tabLst>
                <a:tab pos="1314450" algn="l"/>
                <a:tab pos="3028950" algn="l"/>
                <a:tab pos="4457700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tabLst>
                <a:tab pos="1314450" algn="l"/>
                <a:tab pos="3028950" algn="l"/>
                <a:tab pos="4457700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tabLst>
                <a:tab pos="1314450" algn="l"/>
                <a:tab pos="3028950" algn="l"/>
                <a:tab pos="4457700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tabLst>
                <a:tab pos="1314450" algn="l"/>
                <a:tab pos="3028950" algn="l"/>
                <a:tab pos="4457700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tabLst>
                <a:tab pos="1314450" algn="l"/>
                <a:tab pos="3028950" algn="l"/>
                <a:tab pos="4457700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314450" algn="l"/>
                <a:tab pos="3028950" algn="l"/>
                <a:tab pos="4457700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314450" algn="l"/>
                <a:tab pos="3028950" algn="l"/>
                <a:tab pos="4457700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314450" algn="l"/>
                <a:tab pos="3028950" algn="l"/>
                <a:tab pos="4457700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314450" algn="l"/>
                <a:tab pos="3028950" algn="l"/>
                <a:tab pos="4457700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en-US" dirty="0">
                <a:solidFill>
                  <a:schemeClr val="bg1"/>
                </a:solidFill>
              </a:rPr>
              <a:t>Authored by	</a:t>
            </a:r>
            <a:r>
              <a:rPr lang="en-US" altLang="en-US" dirty="0" smtClean="0">
                <a:solidFill>
                  <a:schemeClr val="bg1"/>
                </a:solidFill>
              </a:rPr>
              <a:t>:</a:t>
            </a:r>
            <a:r>
              <a:rPr lang="en-US" dirty="0">
                <a:solidFill>
                  <a:schemeClr val="bg1"/>
                </a:solidFill>
              </a:rPr>
              <a:t>Saurabh Kumar</a:t>
            </a:r>
          </a:p>
          <a:p>
            <a:pPr eaLnBrk="1" hangingPunct="1"/>
            <a:endParaRPr lang="en-US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4266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User </a:t>
            </a:r>
            <a:r>
              <a:rPr lang="en-US" dirty="0"/>
              <a:t>A</a:t>
            </a:r>
            <a:r>
              <a:rPr lang="en-US" dirty="0" smtClean="0"/>
              <a:t>nd Profile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2EA29C-C541-4170-82C5-9362BD02D04E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140" y="1656680"/>
            <a:ext cx="8508732" cy="5048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74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Standard And Custom Object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2EA29C-C541-4170-82C5-9362BD02D04E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7529" y="1703672"/>
            <a:ext cx="7254340" cy="4754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099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Standard And Custom Field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2EA29C-C541-4170-82C5-9362BD02D04E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55770"/>
            <a:ext cx="4427621" cy="532041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621" y="1368862"/>
            <a:ext cx="4788212" cy="5494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73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i="1" dirty="0">
                <a:solidFill>
                  <a:srgbClr val="0085C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Salesforce Object Relations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2EA29C-C541-4170-82C5-9362BD02D04E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87" y="1740875"/>
            <a:ext cx="4475747" cy="347601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1249" y="1740875"/>
            <a:ext cx="4389121" cy="354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59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Validation Rule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1EA9D3A-9DF0-413E-93DD-8C0E48055F8C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9394" y="2358189"/>
            <a:ext cx="6473344" cy="3992729"/>
          </a:xfrm>
          <a:prstGeom prst="rect">
            <a:avLst/>
          </a:prstGeom>
        </p:spPr>
      </p:pic>
      <p:sp>
        <p:nvSpPr>
          <p:cNvPr id="7" name="Left Arrow 6"/>
          <p:cNvSpPr/>
          <p:nvPr/>
        </p:nvSpPr>
        <p:spPr>
          <a:xfrm>
            <a:off x="2977662" y="4138246"/>
            <a:ext cx="1746738" cy="216307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724400" y="3563815"/>
            <a:ext cx="39163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Validation Rules Fire just after DML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6507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4"/>
          <p:cNvSpPr>
            <a:spLocks noChangeArrowheads="1"/>
          </p:cNvSpPr>
          <p:nvPr/>
        </p:nvSpPr>
        <p:spPr bwMode="auto">
          <a:xfrm>
            <a:off x="381000" y="228600"/>
            <a:ext cx="61182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l" eaLnBrk="0" hangingPunct="0">
              <a:buFontTx/>
              <a:buNone/>
            </a:pPr>
            <a:r>
              <a:rPr lang="en-US" b="0">
                <a:solidFill>
                  <a:srgbClr val="FF0000"/>
                </a:solidFill>
                <a:latin typeface="Tahoma" pitchFamily="34" charset="0"/>
                <a:ea typeface="Calibri" pitchFamily="34" charset="0"/>
                <a:cs typeface="Tahoma" pitchFamily="34" charset="0"/>
              </a:rPr>
              <a:t>3.  Using Formula and Validation</a:t>
            </a:r>
          </a:p>
        </p:txBody>
      </p:sp>
      <p:pic>
        <p:nvPicPr>
          <p:cNvPr id="19459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85800"/>
            <a:ext cx="9144000" cy="541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60" name="Slide Number Placeholder 8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 b="1">
                <a:solidFill>
                  <a:schemeClr val="tx1"/>
                </a:solidFill>
                <a:latin typeface="Futura" pitchFamily="34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Futura" pitchFamily="34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Futura" pitchFamily="34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Futura" pitchFamily="34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Futura" pitchFamily="34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Futura" pitchFamily="34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Futura" pitchFamily="34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Futura" pitchFamily="34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Futura" pitchFamily="34" charset="0"/>
              </a:defRPr>
            </a:lvl9pPr>
          </a:lstStyle>
          <a:p>
            <a:pPr eaLnBrk="1" hangingPunct="1"/>
            <a:fld id="{9EC12AC3-4F65-4FEA-8E39-D8AED9DCD8E1}" type="slidenum">
              <a:rPr lang="en-US" sz="1400" b="0" smtClean="0"/>
              <a:pPr eaLnBrk="1" hangingPunct="1"/>
              <a:t>15</a:t>
            </a:fld>
            <a:endParaRPr lang="en-US" sz="1400" b="0" smtClean="0"/>
          </a:p>
        </p:txBody>
      </p:sp>
    </p:spTree>
    <p:extLst>
      <p:ext uri="{BB962C8B-B14F-4D97-AF65-F5344CB8AC3E}">
        <p14:creationId xmlns:p14="http://schemas.microsoft.com/office/powerpoint/2010/main" val="3604860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15108"/>
            <a:ext cx="9144000" cy="54570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83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 b="1">
                <a:solidFill>
                  <a:schemeClr val="tx1"/>
                </a:solidFill>
                <a:latin typeface="Futura" pitchFamily="34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Futura" pitchFamily="34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Futura" pitchFamily="34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Futura" pitchFamily="34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Futura" pitchFamily="34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Futura" pitchFamily="34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Futura" pitchFamily="34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Futura" pitchFamily="34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Futura" pitchFamily="34" charset="0"/>
              </a:defRPr>
            </a:lvl9pPr>
          </a:lstStyle>
          <a:p>
            <a:pPr eaLnBrk="1" hangingPunct="1"/>
            <a:fld id="{A763B4F4-9BBA-4187-B0F0-619A87C9E73D}" type="slidenum">
              <a:rPr lang="en-US" sz="1400" b="0" smtClean="0"/>
              <a:pPr eaLnBrk="1" hangingPunct="1"/>
              <a:t>16</a:t>
            </a:fld>
            <a:endParaRPr lang="en-US" sz="1400" b="0" smtClean="0"/>
          </a:p>
        </p:txBody>
      </p:sp>
    </p:spTree>
    <p:extLst>
      <p:ext uri="{BB962C8B-B14F-4D97-AF65-F5344CB8AC3E}">
        <p14:creationId xmlns:p14="http://schemas.microsoft.com/office/powerpoint/2010/main" val="4003775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Activity Management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DD9CEAE-23A0-4DB9-827B-E2F70FF40C01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56311"/>
            <a:ext cx="5034115" cy="38195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3756" y="1553497"/>
            <a:ext cx="4360244" cy="3824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899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83" r="17083"/>
          <a:stretch>
            <a:fillRect/>
          </a:stretch>
        </p:blipFill>
        <p:spPr>
          <a:xfrm>
            <a:off x="250258" y="4095272"/>
            <a:ext cx="3792354" cy="2762728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i="1" dirty="0">
                <a:latin typeface="Arial" panose="020B0604020202020204" pitchFamily="34" charset="0"/>
                <a:cs typeface="Arial" panose="020B0604020202020204" pitchFamily="34" charset="0"/>
              </a:rPr>
              <a:t>Data Management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half" idx="10"/>
          </p:nvPr>
        </p:nvSpPr>
        <p:spPr>
          <a:xfrm>
            <a:off x="4572000" y="2011680"/>
            <a:ext cx="4343400" cy="212718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C87B666-782D-45DF-B949-48496984778B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456989"/>
            <a:ext cx="3764646" cy="271115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24728" y="2213811"/>
            <a:ext cx="2775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Salesforce Import Wizard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640404" y="5476775"/>
            <a:ext cx="2044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Apex Data Loader</a:t>
            </a:r>
            <a:endParaRPr lang="en-US" dirty="0"/>
          </a:p>
        </p:txBody>
      </p:sp>
      <p:sp>
        <p:nvSpPr>
          <p:cNvPr id="12" name="Right Arrow 11"/>
          <p:cNvSpPr/>
          <p:nvPr/>
        </p:nvSpPr>
        <p:spPr>
          <a:xfrm>
            <a:off x="3686476" y="2398477"/>
            <a:ext cx="539015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Left Arrow 12"/>
          <p:cNvSpPr/>
          <p:nvPr/>
        </p:nvSpPr>
        <p:spPr>
          <a:xfrm>
            <a:off x="4398745" y="5661441"/>
            <a:ext cx="827773" cy="45719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195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gradFill>
            <a:gsLst>
              <a:gs pos="24600">
                <a:srgbClr val="AEC3E8"/>
              </a:gs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</p:spPr>
        <p:txBody>
          <a:bodyPr/>
          <a:lstStyle/>
          <a:p>
            <a:r>
              <a:rPr lang="en-US" dirty="0" smtClean="0">
                <a:solidFill>
                  <a:srgbClr val="0093DD"/>
                </a:solidFill>
              </a:rPr>
              <a:t>Other </a:t>
            </a:r>
            <a:r>
              <a:rPr lang="en-US" dirty="0">
                <a:solidFill>
                  <a:srgbClr val="0093DD"/>
                </a:solidFill>
              </a:rPr>
              <a:t>Data Management Tool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10" name="Text Placeholder 9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21EA9D3A-9DF0-413E-93DD-8C0E48055F8C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8863" y="0"/>
            <a:ext cx="5178393" cy="6858000"/>
          </a:xfrm>
          <a:prstGeom prst="rect">
            <a:avLst/>
          </a:prstGeom>
        </p:spPr>
      </p:pic>
      <p:sp>
        <p:nvSpPr>
          <p:cNvPr id="11" name="Right Arrow 10"/>
          <p:cNvSpPr/>
          <p:nvPr/>
        </p:nvSpPr>
        <p:spPr>
          <a:xfrm>
            <a:off x="4263992" y="2521819"/>
            <a:ext cx="924025" cy="1636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265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 smtClean="0"/>
              <a:t>Force.com Declarative Development</a:t>
            </a:r>
          </a:p>
          <a:p>
            <a:pPr marL="228600" indent="0">
              <a:buNone/>
            </a:pPr>
            <a:endParaRPr lang="en-US" dirty="0" smtClean="0"/>
          </a:p>
          <a:p>
            <a:pPr marL="800100" lvl="1" indent="-342900">
              <a:buFont typeface="Wingdings" pitchFamily="2" charset="2"/>
              <a:buChar char="q"/>
            </a:pPr>
            <a:r>
              <a:rPr lang="en-US" dirty="0" smtClean="0">
                <a:solidFill>
                  <a:srgbClr val="0085C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Basic Salesforce  Architecture </a:t>
            </a:r>
          </a:p>
          <a:p>
            <a:pPr marL="800100" lvl="1" indent="-342900">
              <a:buFont typeface="Wingdings" pitchFamily="2" charset="2"/>
              <a:buChar char="q"/>
            </a:pPr>
            <a:r>
              <a:rPr lang="en-US" dirty="0" smtClean="0">
                <a:solidFill>
                  <a:srgbClr val="0085C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dirty="0" smtClean="0">
                <a:solidFill>
                  <a:srgbClr val="0085C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Company </a:t>
            </a:r>
            <a:r>
              <a:rPr lang="en-IN" dirty="0">
                <a:solidFill>
                  <a:srgbClr val="0085C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Overview (Organization Setup)</a:t>
            </a:r>
          </a:p>
          <a:p>
            <a:pPr marL="800100" lvl="1" indent="-342900">
              <a:buFont typeface="Wingdings" pitchFamily="2" charset="2"/>
              <a:buChar char="q"/>
            </a:pPr>
            <a:r>
              <a:rPr lang="en-IN" dirty="0">
                <a:solidFill>
                  <a:srgbClr val="0085C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Salesforce User</a:t>
            </a:r>
          </a:p>
          <a:p>
            <a:pPr marL="800100" lvl="1" indent="-342900">
              <a:buFont typeface="Wingdings" pitchFamily="2" charset="2"/>
              <a:buChar char="q"/>
            </a:pPr>
            <a:r>
              <a:rPr lang="en-IN" dirty="0">
                <a:solidFill>
                  <a:srgbClr val="0085C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Standard and custom Salesforce object.</a:t>
            </a:r>
          </a:p>
          <a:p>
            <a:pPr marL="800100" lvl="1" indent="-342900">
              <a:buFont typeface="Wingdings" pitchFamily="2" charset="2"/>
              <a:buChar char="q"/>
            </a:pPr>
            <a:r>
              <a:rPr lang="en-IN" dirty="0">
                <a:solidFill>
                  <a:srgbClr val="0085C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Salesforce Object Relations</a:t>
            </a:r>
          </a:p>
          <a:p>
            <a:pPr marL="800100" lvl="1" indent="-342900">
              <a:buFont typeface="Wingdings" pitchFamily="2" charset="2"/>
              <a:buChar char="q"/>
            </a:pPr>
            <a:r>
              <a:rPr lang="en-IN" dirty="0">
                <a:solidFill>
                  <a:srgbClr val="0085C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Activity management</a:t>
            </a:r>
          </a:p>
          <a:p>
            <a:pPr marL="800100" lvl="1" indent="-342900">
              <a:buFont typeface="Wingdings" pitchFamily="2" charset="2"/>
              <a:buChar char="q"/>
            </a:pPr>
            <a:r>
              <a:rPr lang="en-IN" dirty="0">
                <a:solidFill>
                  <a:srgbClr val="0085C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Data Management</a:t>
            </a:r>
          </a:p>
          <a:p>
            <a:pPr marL="800100" lvl="1" indent="-342900">
              <a:buFont typeface="Wingdings" pitchFamily="2" charset="2"/>
              <a:buChar char="q"/>
            </a:pPr>
            <a:r>
              <a:rPr lang="en-IN" dirty="0">
                <a:solidFill>
                  <a:srgbClr val="0085C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dirty="0" smtClean="0">
                <a:solidFill>
                  <a:srgbClr val="0085C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Workflow</a:t>
            </a:r>
          </a:p>
          <a:p>
            <a:pPr marL="800100" lvl="1" indent="-342900">
              <a:buFont typeface="Wingdings" pitchFamily="2" charset="2"/>
              <a:buChar char="q"/>
            </a:pPr>
            <a:r>
              <a:rPr lang="en-IN" dirty="0">
                <a:solidFill>
                  <a:srgbClr val="0085C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Approval </a:t>
            </a:r>
            <a:r>
              <a:rPr lang="en-IN" dirty="0" smtClean="0">
                <a:solidFill>
                  <a:srgbClr val="0085C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process</a:t>
            </a:r>
            <a:endParaRPr lang="en-IN" dirty="0">
              <a:solidFill>
                <a:srgbClr val="0085C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buFont typeface="Wingdings" pitchFamily="2" charset="2"/>
              <a:buChar char="q"/>
            </a:pPr>
            <a:r>
              <a:rPr lang="en-IN" dirty="0" smtClean="0">
                <a:solidFill>
                  <a:srgbClr val="0085C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Process </a:t>
            </a:r>
            <a:r>
              <a:rPr lang="en-IN" dirty="0">
                <a:solidFill>
                  <a:srgbClr val="0085C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builder </a:t>
            </a:r>
            <a:endParaRPr lang="en-IN" dirty="0" smtClean="0">
              <a:solidFill>
                <a:srgbClr val="0085C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buFont typeface="Wingdings" pitchFamily="2" charset="2"/>
              <a:buChar char="q"/>
            </a:pPr>
            <a:r>
              <a:rPr lang="en-IN" dirty="0">
                <a:solidFill>
                  <a:srgbClr val="0085C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Visual </a:t>
            </a:r>
            <a:r>
              <a:rPr lang="en-IN" dirty="0" smtClean="0">
                <a:solidFill>
                  <a:srgbClr val="0085C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Flow</a:t>
            </a:r>
          </a:p>
          <a:p>
            <a:pPr marL="800100" lvl="1" indent="-342900">
              <a:buFont typeface="Wingdings" pitchFamily="2" charset="2"/>
              <a:buChar char="q"/>
            </a:pPr>
            <a:r>
              <a:rPr lang="en-IN" dirty="0" smtClean="0">
                <a:solidFill>
                  <a:srgbClr val="0085C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Assignment </a:t>
            </a:r>
            <a:r>
              <a:rPr lang="en-IN" dirty="0">
                <a:solidFill>
                  <a:srgbClr val="0085C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rule</a:t>
            </a:r>
          </a:p>
          <a:p>
            <a:pPr marL="800100" lvl="1" indent="-342900">
              <a:buFont typeface="Wingdings" pitchFamily="2" charset="2"/>
              <a:buChar char="q"/>
            </a:pPr>
            <a:r>
              <a:rPr lang="en-IN" dirty="0">
                <a:solidFill>
                  <a:srgbClr val="0085C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Chatter </a:t>
            </a:r>
          </a:p>
          <a:p>
            <a:pPr marL="800100" lvl="1" indent="-342900">
              <a:buFont typeface="Wingdings" pitchFamily="2" charset="2"/>
              <a:buChar char="q"/>
            </a:pPr>
            <a:r>
              <a:rPr lang="en-IN" dirty="0">
                <a:solidFill>
                  <a:srgbClr val="0085C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Sales and marketing application </a:t>
            </a:r>
          </a:p>
          <a:p>
            <a:pPr marL="800100" lvl="1" indent="-342900">
              <a:buFont typeface="Wingdings" pitchFamily="2" charset="2"/>
              <a:buChar char="q"/>
            </a:pPr>
            <a:r>
              <a:rPr lang="en-IN" dirty="0">
                <a:solidFill>
                  <a:srgbClr val="0085C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Service and support application</a:t>
            </a:r>
          </a:p>
          <a:p>
            <a:pPr marL="800100" lvl="1" indent="-342900">
              <a:buFont typeface="Wingdings" pitchFamily="2" charset="2"/>
              <a:buChar char="q"/>
            </a:pPr>
            <a:r>
              <a:rPr lang="en-IN" dirty="0">
                <a:solidFill>
                  <a:srgbClr val="0085C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Security and Access 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2EA29C-C541-4170-82C5-9362BD02D04E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5983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Workflow in Salesforce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2532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 b="1">
                <a:solidFill>
                  <a:schemeClr val="tx1"/>
                </a:solidFill>
                <a:latin typeface="Futura" pitchFamily="34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Futura" pitchFamily="34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Futura" pitchFamily="34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Futura" pitchFamily="34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Futura" pitchFamily="34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Futura" pitchFamily="34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Futura" pitchFamily="34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Futura" pitchFamily="34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Futura" pitchFamily="34" charset="0"/>
              </a:defRPr>
            </a:lvl9pPr>
          </a:lstStyle>
          <a:p>
            <a:pPr eaLnBrk="1" hangingPunct="1"/>
            <a:fld id="{4C182E33-A8FD-499C-84D5-AF8A9B2D3BE3}" type="slidenum">
              <a:rPr lang="en-US" sz="1400" b="0" smtClean="0"/>
              <a:pPr eaLnBrk="1" hangingPunct="1"/>
              <a:t>20</a:t>
            </a:fld>
            <a:endParaRPr lang="en-US" sz="1400" b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445" y="2258889"/>
            <a:ext cx="7350369" cy="4294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43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Steps </a:t>
            </a:r>
            <a:r>
              <a:rPr lang="en" dirty="0" smtClean="0"/>
              <a:t>to Create Workflow</a:t>
            </a:r>
            <a:endParaRPr lang="e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0" name="Shape 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5485" y="1676400"/>
            <a:ext cx="8738515" cy="4731958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Shape 81"/>
          <p:cNvSpPr txBox="1"/>
          <p:nvPr/>
        </p:nvSpPr>
        <p:spPr>
          <a:xfrm>
            <a:off x="2614246" y="2130934"/>
            <a:ext cx="2825262" cy="480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b="1" dirty="0">
                <a:solidFill>
                  <a:srgbClr val="FF0000"/>
                </a:solidFill>
              </a:rPr>
              <a:t>Step 1 : Select Object</a:t>
            </a:r>
          </a:p>
        </p:txBody>
      </p:sp>
    </p:spTree>
    <p:extLst>
      <p:ext uri="{BB962C8B-B14F-4D97-AF65-F5344CB8AC3E}">
        <p14:creationId xmlns:p14="http://schemas.microsoft.com/office/powerpoint/2010/main" val="2774538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Step 2 : Defining criteria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8" name="Shape 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1" y="1536633"/>
            <a:ext cx="8633007" cy="4916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98554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Step 3 : Select action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5" name="Shape 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536633"/>
            <a:ext cx="8520600" cy="4946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36083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Step 4 : Activate workflow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" name="Shape 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536633"/>
            <a:ext cx="8520600" cy="4764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55391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Time  Based Workflow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87B666-782D-45DF-B949-48496984778B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8123" y="1654970"/>
            <a:ext cx="7115908" cy="3655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21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26</a:t>
            </a:fld>
            <a:endParaRPr lang="e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"/>
            <a:ext cx="92332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320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Approval Process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>
          <a:xfrm>
            <a:off x="1598774" y="1691450"/>
            <a:ext cx="7269734" cy="3612070"/>
          </a:xfrm>
        </p:spPr>
        <p:txBody>
          <a:bodyPr/>
          <a:lstStyle/>
          <a:p>
            <a:r>
              <a:rPr lang="en-US" sz="1200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Navigate setup-&gt;Create -&gt;Workflow &amp; Approval -&gt;Approval Processes </a:t>
            </a:r>
          </a:p>
          <a:p>
            <a:r>
              <a:rPr lang="en-US" sz="1200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Click on Create New Approval process and choose new standard Setup Wizard From drop down list </a:t>
            </a:r>
            <a:endParaRPr lang="en-US" sz="1200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27</a:t>
            </a:fld>
            <a:endParaRPr lang="en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648" y="2594119"/>
            <a:ext cx="7243997" cy="37128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/>
        </p:spPr>
      </p:pic>
      <p:sp>
        <p:nvSpPr>
          <p:cNvPr id="6" name="TextBox 5"/>
          <p:cNvSpPr txBox="1"/>
          <p:nvPr/>
        </p:nvSpPr>
        <p:spPr>
          <a:xfrm>
            <a:off x="3352800" y="2930769"/>
            <a:ext cx="2223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Step 1:-Enter Name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540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2 : Specify Entry Criteria 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28</a:t>
            </a:fld>
            <a:endParaRPr lang="en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06" y="1430215"/>
            <a:ext cx="8956432" cy="49753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0961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3.Specify Approver Field  and Record </a:t>
            </a:r>
            <a:r>
              <a:rPr lang="en-US" dirty="0" err="1" smtClean="0"/>
              <a:t>Editability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29</a:t>
            </a:fld>
            <a:endParaRPr lang="en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301262"/>
            <a:ext cx="9144000" cy="4432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99980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        Multitenant Structure 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6C7D827-C557-4F15-AB27-26D6C23BE1F2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840" y="1637565"/>
            <a:ext cx="8566150" cy="4700588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0" y="6245225"/>
            <a:ext cx="2895600" cy="4762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0338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  Multitenant Structure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6C7D827-C557-4F15-AB27-26D6C23BE1F2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0" y="2281238"/>
            <a:ext cx="8382000" cy="4576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919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228600"/>
            <a:ext cx="5972175" cy="792163"/>
          </a:xfrm>
        </p:spPr>
        <p:txBody>
          <a:bodyPr/>
          <a:lstStyle/>
          <a:p>
            <a:r>
              <a:rPr lang="en-US" dirty="0" smtClean="0"/>
              <a:t> How Salesforce is Multitenant 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210" y="1295400"/>
            <a:ext cx="7783580" cy="4724400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6C7D827-C557-4F15-AB27-26D6C23BE1F2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080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Model, View, Controller Paradigm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97533C-3DCD-4B48-BB0F-7696BB7BB1D3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pic>
        <p:nvPicPr>
          <p:cNvPr id="5122" name="Picture 2" descr="https://s3.amazonaws.com/dfc-wiki/en/images/3/38/Visualforce_crl_vfmv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7503" y="1772370"/>
            <a:ext cx="5715000" cy="3990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9120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8" y="495300"/>
            <a:ext cx="9115425" cy="529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67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 b="1">
                <a:solidFill>
                  <a:schemeClr val="tx1"/>
                </a:solidFill>
                <a:latin typeface="Futura" pitchFamily="34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Futura" pitchFamily="34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Futura" pitchFamily="34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Futura" pitchFamily="34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Futura" pitchFamily="34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Futura" pitchFamily="34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Futura" pitchFamily="34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Futura" pitchFamily="34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Futura" pitchFamily="34" charset="0"/>
              </a:defRPr>
            </a:lvl9pPr>
          </a:lstStyle>
          <a:p>
            <a:pPr eaLnBrk="1" hangingPunct="1"/>
            <a:fld id="{54767C4C-C0A3-4A7A-93E7-59E1DFB70D5B}" type="slidenum">
              <a:rPr lang="en-US" sz="1400" b="0" smtClean="0"/>
              <a:pPr eaLnBrk="1" hangingPunct="1"/>
              <a:t>7</a:t>
            </a:fld>
            <a:endParaRPr lang="en-US" sz="1400" b="0" smtClean="0"/>
          </a:p>
        </p:txBody>
      </p:sp>
    </p:spTree>
    <p:extLst>
      <p:ext uri="{BB962C8B-B14F-4D97-AF65-F5344CB8AC3E}">
        <p14:creationId xmlns:p14="http://schemas.microsoft.com/office/powerpoint/2010/main" val="346334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Organization Setup (Company Overview)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2860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6C7D827-C557-4F15-AB27-26D6C23BE1F2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6732" y="1544854"/>
            <a:ext cx="5207267" cy="524095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44854"/>
            <a:ext cx="3936733" cy="2059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955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User License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2EA29C-C541-4170-82C5-9362BD02D04E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1048" y="1732547"/>
            <a:ext cx="7372952" cy="4670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921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2852</TotalTime>
  <Words>243</Words>
  <Application>Microsoft Office PowerPoint</Application>
  <PresentationFormat>On-screen Show (4:3)</PresentationFormat>
  <Paragraphs>78</Paragraphs>
  <Slides>29</Slides>
  <Notes>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0" baseType="lpstr">
      <vt:lpstr>Office Theme</vt:lpstr>
      <vt:lpstr>An Introduction to Salesforce Admin   </vt:lpstr>
      <vt:lpstr>Agenda</vt:lpstr>
      <vt:lpstr>         Multitenant Structure </vt:lpstr>
      <vt:lpstr>   Multitenant Structure </vt:lpstr>
      <vt:lpstr> How Salesforce is Multitenant </vt:lpstr>
      <vt:lpstr>The Model, View, Controller Paradigm</vt:lpstr>
      <vt:lpstr>PowerPoint Presentation</vt:lpstr>
      <vt:lpstr>Organization Setup (Company Overview)</vt:lpstr>
      <vt:lpstr>User License</vt:lpstr>
      <vt:lpstr>User And Profile </vt:lpstr>
      <vt:lpstr>Standard And Custom Object</vt:lpstr>
      <vt:lpstr>Standard And Custom Field </vt:lpstr>
      <vt:lpstr>Salesforce Object Relations</vt:lpstr>
      <vt:lpstr>Validation Rule</vt:lpstr>
      <vt:lpstr>PowerPoint Presentation</vt:lpstr>
      <vt:lpstr>PowerPoint Presentation</vt:lpstr>
      <vt:lpstr>Activity Management</vt:lpstr>
      <vt:lpstr>Data Management</vt:lpstr>
      <vt:lpstr>Other Data Management Tool</vt:lpstr>
      <vt:lpstr>Workflow in Salesforce</vt:lpstr>
      <vt:lpstr>Steps to Create Workflow</vt:lpstr>
      <vt:lpstr>Step 2 : Defining criteria</vt:lpstr>
      <vt:lpstr>Step 3 : Select action</vt:lpstr>
      <vt:lpstr>Step 4 : Activate workflow</vt:lpstr>
      <vt:lpstr>Time  Based Workflow</vt:lpstr>
      <vt:lpstr>PowerPoint Presentation</vt:lpstr>
      <vt:lpstr>Create Approval Process </vt:lpstr>
      <vt:lpstr>Step 2 : Specify Entry Criteria </vt:lpstr>
      <vt:lpstr>3.Specify Approver Field  and Record Editability</vt:lpstr>
    </vt:vector>
  </TitlesOfParts>
  <Company>Cybage Software Pvt. Ltd.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Saurabh Kumar</dc:creator>
  <cp:lastModifiedBy>Shashikant Nikam</cp:lastModifiedBy>
  <cp:revision>391</cp:revision>
  <dcterms:created xsi:type="dcterms:W3CDTF">2009-07-20T04:26:09Z</dcterms:created>
  <dcterms:modified xsi:type="dcterms:W3CDTF">2018-07-11T12:36:44Z</dcterms:modified>
</cp:coreProperties>
</file>